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8" r:id="rId4"/>
  </p:sldMasterIdLst>
  <p:notesMasterIdLst>
    <p:notesMasterId r:id="rId38"/>
  </p:notesMasterIdLst>
  <p:sldIdLst>
    <p:sldId id="316" r:id="rId5"/>
    <p:sldId id="317" r:id="rId6"/>
    <p:sldId id="320" r:id="rId7"/>
    <p:sldId id="322" r:id="rId8"/>
    <p:sldId id="323" r:id="rId9"/>
    <p:sldId id="321" r:id="rId10"/>
    <p:sldId id="325" r:id="rId11"/>
    <p:sldId id="324" r:id="rId12"/>
    <p:sldId id="326" r:id="rId13"/>
    <p:sldId id="327" r:id="rId14"/>
    <p:sldId id="328" r:id="rId15"/>
    <p:sldId id="331" r:id="rId16"/>
    <p:sldId id="330" r:id="rId17"/>
    <p:sldId id="332" r:id="rId18"/>
    <p:sldId id="333" r:id="rId19"/>
    <p:sldId id="334" r:id="rId20"/>
    <p:sldId id="337" r:id="rId21"/>
    <p:sldId id="335" r:id="rId22"/>
    <p:sldId id="338" r:id="rId23"/>
    <p:sldId id="319" r:id="rId24"/>
    <p:sldId id="310" r:id="rId25"/>
    <p:sldId id="311" r:id="rId26"/>
    <p:sldId id="318" r:id="rId27"/>
    <p:sldId id="312" r:id="rId28"/>
    <p:sldId id="294" r:id="rId29"/>
    <p:sldId id="295" r:id="rId30"/>
    <p:sldId id="313" r:id="rId31"/>
    <p:sldId id="314" r:id="rId32"/>
    <p:sldId id="303" r:id="rId33"/>
    <p:sldId id="304" r:id="rId34"/>
    <p:sldId id="305" r:id="rId35"/>
    <p:sldId id="315" r:id="rId36"/>
    <p:sldId id="308"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5226" autoAdjust="0"/>
  </p:normalViewPr>
  <p:slideViewPr>
    <p:cSldViewPr snapToGrid="0">
      <p:cViewPr varScale="1">
        <p:scale>
          <a:sx n="114" d="100"/>
          <a:sy n="114" d="100"/>
        </p:scale>
        <p:origin x="2106" y="102"/>
      </p:cViewPr>
      <p:guideLst/>
    </p:cSldViewPr>
  </p:slideViewPr>
  <p:outlineViewPr>
    <p:cViewPr>
      <p:scale>
        <a:sx n="33" d="100"/>
        <a:sy n="33" d="100"/>
      </p:scale>
      <p:origin x="0" y="-3182"/>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A974-4FBB-8267-A07818BB3818}"/>
            </c:ext>
          </c:extLst>
        </c:ser>
        <c:ser>
          <c:idx val="1"/>
          <c:order val="1"/>
          <c:tx>
            <c:strRef>
              <c:f>Sheet1!$C$1</c:f>
              <c:strCache>
                <c:ptCount val="1"/>
                <c:pt idx="0">
                  <c:v>Series 2</c:v>
                </c:pt>
              </c:strCache>
            </c:strRef>
          </c:tx>
          <c:spPr>
            <a:solidFill>
              <a:schemeClr val="accent3"/>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A974-4FBB-8267-A07818BB3818}"/>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A974-4FBB-8267-A07818BB3818}"/>
            </c:ext>
          </c:extLst>
        </c:ser>
        <c:dLbls>
          <c:showLegendKey val="0"/>
          <c:showVal val="0"/>
          <c:showCatName val="0"/>
          <c:showSerName val="0"/>
          <c:showPercent val="0"/>
          <c:showBubbleSize val="0"/>
        </c:dLbls>
        <c:gapWidth val="219"/>
        <c:overlap val="-27"/>
        <c:axId val="1228544223"/>
        <c:axId val="1196036207"/>
      </c:barChart>
      <c:catAx>
        <c:axId val="122854422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96036207"/>
        <c:crosses val="autoZero"/>
        <c:auto val="1"/>
        <c:lblAlgn val="ctr"/>
        <c:lblOffset val="100"/>
        <c:noMultiLvlLbl val="0"/>
      </c:catAx>
      <c:valAx>
        <c:axId val="119603620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2854422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1"/>
        </a:solidFill>
        <a:ln>
          <a:solidFill>
            <a:schemeClr val="accent1"/>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5"/>
        </a:solidFill>
        <a:ln>
          <a:solidFill>
            <a:schemeClr val="accent5"/>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3"/>
        </a:solidFill>
        <a:ln>
          <a:solidFill>
            <a:schemeClr val="accent3"/>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4"/>
        </a:solidFill>
        <a:ln>
          <a:solidFill>
            <a:schemeClr val="accent4"/>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50F145FF-1B4A-4E07-9ABB-76FFB199D5FD}">
      <dgm:prSet/>
      <dgm:spPr/>
      <dgm:t>
        <a:bodyPr/>
        <a:lstStyle/>
        <a:p>
          <a:endParaRPr lang="en-US" dirty="0"/>
        </a:p>
      </dgm:t>
    </dgm:pt>
    <dgm:pt modelId="{D61F354C-F1F3-44E1-8FA0-A874E08A90B0}" type="parTrans" cxnId="{57A314E4-6E73-4100-AE2F-B6B1DCF0BA26}">
      <dgm:prSet/>
      <dgm:spPr/>
      <dgm:t>
        <a:bodyPr/>
        <a:lstStyle/>
        <a:p>
          <a:endParaRPr lang="en-US"/>
        </a:p>
      </dgm:t>
    </dgm:pt>
    <dgm:pt modelId="{0F3C59C2-16F8-4B1B-9CE4-B88B76F2A35E}" type="sibTrans" cxnId="{57A314E4-6E73-4100-AE2F-B6B1DCF0BA26}">
      <dgm:prSet/>
      <dgm:spPr/>
      <dgm:t>
        <a:bodyPr/>
        <a:lstStyle/>
        <a:p>
          <a:endParaRPr lang="en-US"/>
        </a:p>
      </dgm:t>
    </dgm:pt>
    <dgm:pt modelId="{4ABC8B09-04D6-410A-B33B-7083EDBBC3E5}">
      <dgm:prSet phldrT="[Text]"/>
      <dgm:spPr/>
      <dgm:t>
        <a:bodyPr/>
        <a:lstStyle/>
        <a:p>
          <a:r>
            <a:rPr lang="en-US" b="0" i="0" u="none" dirty="0"/>
            <a:t>Title </a:t>
          </a:r>
          <a:endParaRPr lang="en-US" dirty="0"/>
        </a:p>
      </dgm:t>
    </dgm:pt>
    <dgm:pt modelId="{9A49C2E2-9D16-4EEE-89AC-197B6C7B70F5}" type="parTrans" cxnId="{8E5B7744-E90A-413C-BF68-8E4023D95F6E}">
      <dgm:prSet/>
      <dgm:spPr/>
      <dgm:t>
        <a:bodyPr/>
        <a:lstStyle/>
        <a:p>
          <a:endParaRPr lang="en-US"/>
        </a:p>
      </dgm:t>
    </dgm:pt>
    <dgm:pt modelId="{1F57F171-4DB2-40BC-B40E-1217D4A48BCB}" type="sibTrans" cxnId="{8E5B7744-E90A-413C-BF68-8E4023D95F6E}">
      <dgm:prSet/>
      <dgm:spPr/>
      <dgm:t>
        <a:bodyPr/>
        <a:lstStyle/>
        <a:p>
          <a:endParaRPr lang="en-US"/>
        </a:p>
      </dgm:t>
    </dgm:pt>
    <dgm:pt modelId="{A698A6DB-E816-48EA-A973-9B34CCB1F3C2}">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5E2EA396-40D6-49E2-AEAD-44E668F86E4D}" type="parTrans" cxnId="{4065AA7A-DDDB-4BB6-96B9-AE186EDB8D37}">
      <dgm:prSet/>
      <dgm:spPr/>
      <dgm:t>
        <a:bodyPr/>
        <a:lstStyle/>
        <a:p>
          <a:endParaRPr lang="en-US"/>
        </a:p>
      </dgm:t>
    </dgm:pt>
    <dgm:pt modelId="{F2A542AE-4D65-4C87-A147-A665AC7C0369}" type="sibTrans" cxnId="{4065AA7A-DDDB-4BB6-96B9-AE186EDB8D37}">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1"/>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5"/>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3"/>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4"/>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BEBD1FE6-4E0F-41A3-9B77-921688BFFAA3}" type="pres">
      <dgm:prSet presAssocID="{A75B061E-69EA-487C-8330-1430DA0F139D}" presName="space" presStyleCnt="0"/>
      <dgm:spPr/>
    </dgm:pt>
    <dgm:pt modelId="{41386031-2E43-4A14-BC89-3B23271389B7}" type="pres">
      <dgm:prSet presAssocID="{4ABC8B09-04D6-410A-B33B-7083EDBBC3E5}" presName="composite" presStyleCnt="0"/>
      <dgm:spPr/>
    </dgm:pt>
    <dgm:pt modelId="{E929BB33-109D-44C0-82CA-031B393E0B8B}" type="pres">
      <dgm:prSet presAssocID="{4ABC8B09-04D6-410A-B33B-7083EDBBC3E5}" presName="L" presStyleLbl="solidFgAcc1" presStyleIdx="4" presStyleCnt="5">
        <dgm:presLayoutVars>
          <dgm:chMax val="0"/>
          <dgm:chPref val="0"/>
        </dgm:presLayoutVars>
      </dgm:prSet>
      <dgm:spPr/>
    </dgm:pt>
    <dgm:pt modelId="{76DF1867-CEEA-418D-89E8-3F579207B88C}" type="pres">
      <dgm:prSet presAssocID="{4ABC8B09-04D6-410A-B33B-7083EDBBC3E5}" presName="parTx" presStyleLbl="alignNode1" presStyleIdx="4" presStyleCnt="5">
        <dgm:presLayoutVars>
          <dgm:chMax val="0"/>
          <dgm:chPref val="0"/>
          <dgm:bulletEnabled val="1"/>
        </dgm:presLayoutVars>
      </dgm:prSet>
      <dgm:spPr/>
    </dgm:pt>
    <dgm:pt modelId="{134D638A-EE43-4A34-925A-B546D1034C5A}" type="pres">
      <dgm:prSet presAssocID="{4ABC8B09-04D6-410A-B33B-7083EDBBC3E5}" presName="desTx" presStyleLbl="revTx" presStyleIdx="4" presStyleCnt="5">
        <dgm:presLayoutVars>
          <dgm:chMax val="0"/>
          <dgm:chPref val="0"/>
          <dgm:bulletEnabled val="1"/>
        </dgm:presLayoutVars>
      </dgm:prSet>
      <dgm:spPr/>
    </dgm:pt>
    <dgm:pt modelId="{E17DA4BD-6F19-4F01-8C51-71769787DB21}" type="pres">
      <dgm:prSet presAssocID="{4ABC8B09-04D6-410A-B33B-7083EDBBC3E5}" presName="EmptyPlaceHolder" presStyleCnt="0"/>
      <dgm:spPr/>
    </dgm:pt>
  </dgm:ptLst>
  <dgm:cxnLst>
    <dgm:cxn modelId="{2B9E3E0F-5AD8-4A94-B237-F3BC44AC5325}" type="presOf" srcId="{AACEAFD5-63CF-4AFC-B46F-BE086C5D447C}" destId="{CA3A6A4E-2D39-41D2-A6B1-B590D0C452D2}"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1300B730-534A-4DE5-934C-BCC76BF33971}" type="presOf" srcId="{5EDA317F-AB2E-47DE-BA46-16FA60C3C561}" destId="{69ED255C-64AC-4764-BC2C-7679ECCC9FE9}" srcOrd="0" destOrd="0" presId="urn:microsoft.com/office/officeart/2016/7/layout/AccentHomeChevronProcess"/>
    <dgm:cxn modelId="{0EFA3039-6828-403C-9445-4359BA6645E6}" srcId="{AACEAFD5-63CF-4AFC-B46F-BE086C5D447C}" destId="{349299C9-846E-4827-813A-349CCCE20782}" srcOrd="0" destOrd="0" parTransId="{AEA27547-B9ED-4994-BD27-04EC297EF367}" sibTransId="{9D819F52-ACA0-4B08-8256-DF6BD8FA3A0B}"/>
    <dgm:cxn modelId="{D0643A62-A027-4529-9E49-74178FB968A8}" type="presOf" srcId="{50F145FF-1B4A-4E07-9ABB-76FFB199D5FD}" destId="{810D7AA7-A541-4507-BE7F-36CCF210089F}" srcOrd="0" destOrd="1" presId="urn:microsoft.com/office/officeart/2016/7/layout/AccentHomeChevronProcess"/>
    <dgm:cxn modelId="{8E5B7744-E90A-413C-BF68-8E4023D95F6E}" srcId="{55C0B14E-AEA6-48D3-A387-ED4A3A3BF840}" destId="{4ABC8B09-04D6-410A-B33B-7083EDBBC3E5}" srcOrd="4" destOrd="0" parTransId="{9A49C2E2-9D16-4EEE-89AC-197B6C7B70F5}" sibTransId="{1F57F171-4DB2-40BC-B40E-1217D4A48BCB}"/>
    <dgm:cxn modelId="{55492768-9A5E-4F74-AC7C-959C5C24EFD3}" srcId="{55C0B14E-AEA6-48D3-A387-ED4A3A3BF840}" destId="{D07AD3FD-84FF-467E-9693-752776549C61}" srcOrd="1" destOrd="0" parTransId="{7B691773-F524-4FAD-A272-BDF0B0C4370A}" sibTransId="{A8C9B7A9-BC2A-4753-B7F0-F2E361D95520}"/>
    <dgm:cxn modelId="{48EEF84C-92C4-4D7F-AFD4-9B0F69543DC2}" type="presOf" srcId="{F757DBC8-3670-4122-937A-47DB91C0F3FE}" destId="{1F1B09A6-DA7E-41D1-B8A6-E3B6E775E5C1}"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219EA357-E48B-4A91-91A7-8282DFF10601}" type="presOf" srcId="{55C0B14E-AEA6-48D3-A387-ED4A3A3BF840}" destId="{594BF422-752C-42F3-A230-3D0E6AE9A886}" srcOrd="0" destOrd="0" presId="urn:microsoft.com/office/officeart/2016/7/layout/AccentHomeChevronProcess"/>
    <dgm:cxn modelId="{4065AA7A-DDDB-4BB6-96B9-AE186EDB8D37}" srcId="{4ABC8B09-04D6-410A-B33B-7083EDBBC3E5}" destId="{A698A6DB-E816-48EA-A973-9B34CCB1F3C2}" srcOrd="0" destOrd="0" parTransId="{5E2EA396-40D6-49E2-AEAD-44E668F86E4D}" sibTransId="{F2A542AE-4D65-4C87-A147-A665AC7C0369}"/>
    <dgm:cxn modelId="{7939E785-B854-4489-AD67-81066DCDAD50}" type="presOf" srcId="{A698A6DB-E816-48EA-A973-9B34CCB1F3C2}" destId="{134D638A-EE43-4A34-925A-B546D1034C5A}" srcOrd="0" destOrd="0" presId="urn:microsoft.com/office/officeart/2016/7/layout/AccentHomeChevronProcess"/>
    <dgm:cxn modelId="{ED7BEC88-7D29-4DD0-9C9F-C3B9E4F127C6}" type="presOf" srcId="{349299C9-846E-4827-813A-349CCCE20782}" destId="{810D7AA7-A541-4507-BE7F-36CCF210089F}" srcOrd="0" destOrd="0" presId="urn:microsoft.com/office/officeart/2016/7/layout/AccentHomeChevronProcess"/>
    <dgm:cxn modelId="{F2674C8A-D80C-4D70-92EB-E39262E2617E}" type="presOf" srcId="{4ABC8B09-04D6-410A-B33B-7083EDBBC3E5}" destId="{76DF1867-CEEA-418D-89E8-3F579207B88C}"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87EFA3AF-DDF5-491C-BAB4-D2223BBF8209}" type="presOf" srcId="{D07AD3FD-84FF-467E-9693-752776549C61}" destId="{6C46E586-0364-4C52-98F9-74A7ACD803D1}" srcOrd="0" destOrd="0" presId="urn:microsoft.com/office/officeart/2016/7/layout/AccentHomeChevronProcess"/>
    <dgm:cxn modelId="{573898BA-750F-47C5-A386-D49B35B7FE02}" type="presOf" srcId="{4A6BB192-9983-4F48-BBC5-6E384EED7EC5}" destId="{FD7B29F2-0D66-4B4B-BC8A-82DA2357530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BF6E9FCC-2FE1-415F-B01C-2A183305A7CD}" type="presOf" srcId="{5D70EFF5-8B31-4A1F-AE44-51E4CF0013EB}" destId="{5E07F9E4-149C-4A89-848F-4ABDD305F0C5}" srcOrd="0" destOrd="0" presId="urn:microsoft.com/office/officeart/2016/7/layout/AccentHomeChevronProcess"/>
    <dgm:cxn modelId="{57A314E4-6E73-4100-AE2F-B6B1DCF0BA26}" srcId="{AACEAFD5-63CF-4AFC-B46F-BE086C5D447C}" destId="{50F145FF-1B4A-4E07-9ABB-76FFB199D5FD}" srcOrd="1" destOrd="0" parTransId="{D61F354C-F1F3-44E1-8FA0-A874E08A90B0}" sibTransId="{0F3C59C2-16F8-4B1B-9CE4-B88B76F2A35E}"/>
    <dgm:cxn modelId="{E3115EEA-DE9C-4F06-B8B3-BEB263D5F2B1}" srcId="{D71FC021-6A65-44D1-95B9-0E6C89079866}" destId="{4A6BB192-9983-4F48-BBC5-6E384EED7EC5}" srcOrd="0" destOrd="0" parTransId="{230A6E4A-6CED-4DC0-AEFE-6859FE07B658}" sibTransId="{0B568EC2-5D2A-4B00-8047-B7832F245B44}"/>
    <dgm:cxn modelId="{2679AAF0-5BEA-4D4C-981E-F52C6560E50B}" type="presOf" srcId="{D71FC021-6A65-44D1-95B9-0E6C89079866}" destId="{7A0B5EFC-88FB-4ED5-994F-D5F6584C2293}" srcOrd="0" destOrd="0" presId="urn:microsoft.com/office/officeart/2016/7/layout/AccentHomeChevronProcess"/>
    <dgm:cxn modelId="{34656FB6-F6E4-411A-96B0-7133ED39C071}" type="presParOf" srcId="{594BF422-752C-42F3-A230-3D0E6AE9A886}" destId="{F6A1B9E0-4B4A-47A4-A011-67526CEEA770}" srcOrd="0" destOrd="0" presId="urn:microsoft.com/office/officeart/2016/7/layout/AccentHomeChevronProcess"/>
    <dgm:cxn modelId="{1BFE7FF7-809C-415D-BA59-906CFDBE9DA7}" type="presParOf" srcId="{F6A1B9E0-4B4A-47A4-A011-67526CEEA770}" destId="{FA4E6E73-A3C8-4495-927B-8AADA5A74297}" srcOrd="0" destOrd="0" presId="urn:microsoft.com/office/officeart/2016/7/layout/AccentHomeChevronProcess"/>
    <dgm:cxn modelId="{42A6088F-94B8-47CF-8FE7-75837EE3A659}" type="presParOf" srcId="{F6A1B9E0-4B4A-47A4-A011-67526CEEA770}" destId="{CA3A6A4E-2D39-41D2-A6B1-B590D0C452D2}" srcOrd="1" destOrd="0" presId="urn:microsoft.com/office/officeart/2016/7/layout/AccentHomeChevronProcess"/>
    <dgm:cxn modelId="{D1F0A0F5-5DE6-4A18-BFE9-9218D18C7B8E}" type="presParOf" srcId="{F6A1B9E0-4B4A-47A4-A011-67526CEEA770}" destId="{810D7AA7-A541-4507-BE7F-36CCF210089F}" srcOrd="2" destOrd="0" presId="urn:microsoft.com/office/officeart/2016/7/layout/AccentHomeChevronProcess"/>
    <dgm:cxn modelId="{F1D8FD9D-5564-466D-BAC2-2E75F87EDAAB}" type="presParOf" srcId="{F6A1B9E0-4B4A-47A4-A011-67526CEEA770}" destId="{4F7CDD44-32F1-4759-861F-8DABEBBA8D89}" srcOrd="3" destOrd="0" presId="urn:microsoft.com/office/officeart/2016/7/layout/AccentHomeChevronProcess"/>
    <dgm:cxn modelId="{376F2534-368D-4967-8511-4C629F39E03E}" type="presParOf" srcId="{594BF422-752C-42F3-A230-3D0E6AE9A886}" destId="{C9A9B9EA-6A1D-4A13-9C7F-C112F25D2888}" srcOrd="1" destOrd="0" presId="urn:microsoft.com/office/officeart/2016/7/layout/AccentHomeChevronProcess"/>
    <dgm:cxn modelId="{31E16D61-D0E7-4035-9FAF-3B6A77C4246B}" type="presParOf" srcId="{594BF422-752C-42F3-A230-3D0E6AE9A886}" destId="{EC37843F-14A6-4E20-B7AE-2B086A8F5F45}" srcOrd="2" destOrd="0" presId="urn:microsoft.com/office/officeart/2016/7/layout/AccentHomeChevronProcess"/>
    <dgm:cxn modelId="{3528F838-BF8B-40B8-8074-6C88D927DF29}" type="presParOf" srcId="{EC37843F-14A6-4E20-B7AE-2B086A8F5F45}" destId="{E41E7729-FD3F-426D-804C-45BD60BD762D}" srcOrd="0" destOrd="0" presId="urn:microsoft.com/office/officeart/2016/7/layout/AccentHomeChevronProcess"/>
    <dgm:cxn modelId="{D0ED20AC-C73D-4BC5-A4E8-078F75287C26}" type="presParOf" srcId="{EC37843F-14A6-4E20-B7AE-2B086A8F5F45}" destId="{6C46E586-0364-4C52-98F9-74A7ACD803D1}" srcOrd="1" destOrd="0" presId="urn:microsoft.com/office/officeart/2016/7/layout/AccentHomeChevronProcess"/>
    <dgm:cxn modelId="{C8F99768-5339-44CC-AE9B-94BB6436F3ED}" type="presParOf" srcId="{EC37843F-14A6-4E20-B7AE-2B086A8F5F45}" destId="{5E07F9E4-149C-4A89-848F-4ABDD305F0C5}" srcOrd="2" destOrd="0" presId="urn:microsoft.com/office/officeart/2016/7/layout/AccentHomeChevronProcess"/>
    <dgm:cxn modelId="{D1EBD137-AFC0-4E48-A1BE-19BB16F1BD2B}" type="presParOf" srcId="{EC37843F-14A6-4E20-B7AE-2B086A8F5F45}" destId="{2928FCAD-BE3F-45AC-93A5-FD98F8A50E00}" srcOrd="3" destOrd="0" presId="urn:microsoft.com/office/officeart/2016/7/layout/AccentHomeChevronProcess"/>
    <dgm:cxn modelId="{52A216C6-7080-4D1A-908D-C354DFA42688}" type="presParOf" srcId="{594BF422-752C-42F3-A230-3D0E6AE9A886}" destId="{C2DF8D93-19C7-4E07-BCAF-9FAAB62C8CF2}" srcOrd="3" destOrd="0" presId="urn:microsoft.com/office/officeart/2016/7/layout/AccentHomeChevronProcess"/>
    <dgm:cxn modelId="{C06B1F31-DDC2-4BCE-BC7F-9FD1E769C693}" type="presParOf" srcId="{594BF422-752C-42F3-A230-3D0E6AE9A886}" destId="{86E313B1-36D3-44D7-907E-22A08CB8E9CC}" srcOrd="4" destOrd="0" presId="urn:microsoft.com/office/officeart/2016/7/layout/AccentHomeChevronProcess"/>
    <dgm:cxn modelId="{FB6A0F4B-F114-4B75-B1EA-8D913CE894A8}" type="presParOf" srcId="{86E313B1-36D3-44D7-907E-22A08CB8E9CC}" destId="{473F2067-7126-4D56-A328-5A8CFD3D8D52}" srcOrd="0" destOrd="0" presId="urn:microsoft.com/office/officeart/2016/7/layout/AccentHomeChevronProcess"/>
    <dgm:cxn modelId="{03E4C016-A8C9-477D-B92F-8A167A02FE94}" type="presParOf" srcId="{86E313B1-36D3-44D7-907E-22A08CB8E9CC}" destId="{7A0B5EFC-88FB-4ED5-994F-D5F6584C2293}" srcOrd="1" destOrd="0" presId="urn:microsoft.com/office/officeart/2016/7/layout/AccentHomeChevronProcess"/>
    <dgm:cxn modelId="{7F0C29C8-ACC7-41C5-8CE6-DF35ED4A3843}" type="presParOf" srcId="{86E313B1-36D3-44D7-907E-22A08CB8E9CC}" destId="{FD7B29F2-0D66-4B4B-BC8A-82DA23575305}" srcOrd="2" destOrd="0" presId="urn:microsoft.com/office/officeart/2016/7/layout/AccentHomeChevronProcess"/>
    <dgm:cxn modelId="{3F5F0F9C-3ABE-4D21-AE26-280679C7686E}" type="presParOf" srcId="{86E313B1-36D3-44D7-907E-22A08CB8E9CC}" destId="{BABAA172-7B81-4C6B-BCF2-4572322515C5}" srcOrd="3" destOrd="0" presId="urn:microsoft.com/office/officeart/2016/7/layout/AccentHomeChevronProcess"/>
    <dgm:cxn modelId="{2603C2C4-8287-4C12-8B82-C4352E89E6C2}" type="presParOf" srcId="{594BF422-752C-42F3-A230-3D0E6AE9A886}" destId="{0B65942F-B336-42B6-A72B-DA6B6B07B79B}" srcOrd="5" destOrd="0" presId="urn:microsoft.com/office/officeart/2016/7/layout/AccentHomeChevronProcess"/>
    <dgm:cxn modelId="{B68C174A-5291-4164-885E-A283EE9146F3}" type="presParOf" srcId="{594BF422-752C-42F3-A230-3D0E6AE9A886}" destId="{1D5539F6-8B97-4801-8139-D49EE44FFF3E}" srcOrd="6" destOrd="0" presId="urn:microsoft.com/office/officeart/2016/7/layout/AccentHomeChevronProcess"/>
    <dgm:cxn modelId="{7BB6CC79-F8CA-4C2B-AD90-787F982DC11A}" type="presParOf" srcId="{1D5539F6-8B97-4801-8139-D49EE44FFF3E}" destId="{2377F551-4CF6-4656-B644-60A7FC1B0F64}" srcOrd="0" destOrd="0" presId="urn:microsoft.com/office/officeart/2016/7/layout/AccentHomeChevronProcess"/>
    <dgm:cxn modelId="{A81FD10A-F823-47D6-9833-057E3BF52B21}" type="presParOf" srcId="{1D5539F6-8B97-4801-8139-D49EE44FFF3E}" destId="{69ED255C-64AC-4764-BC2C-7679ECCC9FE9}" srcOrd="1" destOrd="0" presId="urn:microsoft.com/office/officeart/2016/7/layout/AccentHomeChevronProcess"/>
    <dgm:cxn modelId="{1302221A-8A03-4FDA-ABF3-F40B1E828CEC}" type="presParOf" srcId="{1D5539F6-8B97-4801-8139-D49EE44FFF3E}" destId="{1F1B09A6-DA7E-41D1-B8A6-E3B6E775E5C1}" srcOrd="2" destOrd="0" presId="urn:microsoft.com/office/officeart/2016/7/layout/AccentHomeChevronProcess"/>
    <dgm:cxn modelId="{C8B65A1E-2C37-4DF7-8F12-3EAF0BDE6D57}" type="presParOf" srcId="{1D5539F6-8B97-4801-8139-D49EE44FFF3E}" destId="{89DACDC6-8676-47A4-A430-164754F46172}" srcOrd="3" destOrd="0" presId="urn:microsoft.com/office/officeart/2016/7/layout/AccentHomeChevronProcess"/>
    <dgm:cxn modelId="{78E6BB7A-326C-4F7C-92F0-E93086823961}" type="presParOf" srcId="{594BF422-752C-42F3-A230-3D0E6AE9A886}" destId="{BEBD1FE6-4E0F-41A3-9B77-921688BFFAA3}" srcOrd="7" destOrd="0" presId="urn:microsoft.com/office/officeart/2016/7/layout/AccentHomeChevronProcess"/>
    <dgm:cxn modelId="{5297C1B1-BD92-4C23-85D0-38282B0DFB55}" type="presParOf" srcId="{594BF422-752C-42F3-A230-3D0E6AE9A886}" destId="{41386031-2E43-4A14-BC89-3B23271389B7}" srcOrd="8" destOrd="0" presId="urn:microsoft.com/office/officeart/2016/7/layout/AccentHomeChevronProcess"/>
    <dgm:cxn modelId="{6DD5D465-0170-493E-B5BD-83229262844F}" type="presParOf" srcId="{41386031-2E43-4A14-BC89-3B23271389B7}" destId="{E929BB33-109D-44C0-82CA-031B393E0B8B}" srcOrd="0" destOrd="0" presId="urn:microsoft.com/office/officeart/2016/7/layout/AccentHomeChevronProcess"/>
    <dgm:cxn modelId="{690C9F82-30A7-413C-9B68-E2BA94E5208E}" type="presParOf" srcId="{41386031-2E43-4A14-BC89-3B23271389B7}" destId="{76DF1867-CEEA-418D-89E8-3F579207B88C}" srcOrd="1" destOrd="0" presId="urn:microsoft.com/office/officeart/2016/7/layout/AccentHomeChevronProcess"/>
    <dgm:cxn modelId="{3542635A-3DE8-42BE-9DC8-E5ED53C0C164}" type="presParOf" srcId="{41386031-2E43-4A14-BC89-3B23271389B7}" destId="{134D638A-EE43-4A34-925A-B546D1034C5A}" srcOrd="2" destOrd="0" presId="urn:microsoft.com/office/officeart/2016/7/layout/AccentHomeChevronProcess"/>
    <dgm:cxn modelId="{2DB8B394-6AA6-4B7A-9655-DE0F5135CB07}" type="presParOf" srcId="{41386031-2E43-4A14-BC89-3B23271389B7}" destId="{E17DA4BD-6F19-4F01-8C51-71769787DB21}"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a:lstStyle/>
        <a:p>
          <a:endParaRPr lang="en-US"/>
        </a:p>
      </dgm:t>
    </dgm:pt>
    <dgm:pt modelId="{AACEAFD5-63CF-4AFC-B46F-BE086C5D447C}">
      <dgm:prSet phldrT="[Text]"/>
      <dgm:spPr>
        <a:solidFill>
          <a:schemeClr val="accent1"/>
        </a:solidFill>
        <a:ln>
          <a:solidFill>
            <a:schemeClr val="accent1"/>
          </a:solidFill>
        </a:ln>
      </dgm:spPr>
      <dgm:t>
        <a:bodyPr/>
        <a:lstStyle/>
        <a:p>
          <a:r>
            <a:rPr lang="en-US" dirty="0"/>
            <a:t>Title</a:t>
          </a:r>
        </a:p>
      </dgm:t>
    </dgm:pt>
    <dgm:pt modelId="{7A0BD8EC-BB4A-4912-A54E-6F39B681264E}" type="parTrans" cxnId="{AE101ABC-7EA3-4444-A576-8AB15A371C84}">
      <dgm:prSet/>
      <dgm:spPr/>
      <dgm:t>
        <a:bodyPr/>
        <a:lstStyle/>
        <a:p>
          <a:endParaRPr lang="en-US"/>
        </a:p>
      </dgm:t>
    </dgm:pt>
    <dgm:pt modelId="{7A8D4B4D-06E9-4958-810D-A6226B6AC588}" type="sibTrans" cxnId="{AE101ABC-7EA3-4444-A576-8AB15A371C84}">
      <dgm:prSet/>
      <dgm:spPr/>
      <dgm:t>
        <a:bodyPr/>
        <a:lstStyle/>
        <a:p>
          <a:endParaRPr lang="en-US"/>
        </a:p>
      </dgm:t>
    </dgm:pt>
    <dgm:pt modelId="{349299C9-846E-4827-813A-349CCCE20782}">
      <dgm:prSet phldrT="[Text]"/>
      <dgm:spPr/>
      <dgm:t>
        <a:bodyPr/>
        <a:lstStyle/>
        <a:p>
          <a:r>
            <a:rPr lang="en-US" b="0" i="0" u="none" dirty="0"/>
            <a:t>To start a presentation, go to the Slide Show tab, and select From Beginning.</a:t>
          </a:r>
          <a:endParaRPr lang="en-US" dirty="0"/>
        </a:p>
      </dgm:t>
    </dgm:pt>
    <dgm:pt modelId="{AEA27547-B9ED-4994-BD27-04EC297EF367}" type="parTrans" cxnId="{0EFA3039-6828-403C-9445-4359BA6645E6}">
      <dgm:prSet/>
      <dgm:spPr/>
      <dgm:t>
        <a:bodyPr/>
        <a:lstStyle/>
        <a:p>
          <a:endParaRPr lang="en-US"/>
        </a:p>
      </dgm:t>
    </dgm:pt>
    <dgm:pt modelId="{9D819F52-ACA0-4B08-8256-DF6BD8FA3A0B}" type="sibTrans" cxnId="{0EFA3039-6828-403C-9445-4359BA6645E6}">
      <dgm:prSet/>
      <dgm:spPr/>
      <dgm:t>
        <a:bodyPr/>
        <a:lstStyle/>
        <a:p>
          <a:endParaRPr lang="en-US"/>
        </a:p>
      </dgm:t>
    </dgm:pt>
    <dgm:pt modelId="{D07AD3FD-84FF-467E-9693-752776549C61}">
      <dgm:prSet phldrT="[Text]"/>
      <dgm:spPr>
        <a:solidFill>
          <a:schemeClr val="accent5"/>
        </a:solidFill>
        <a:ln>
          <a:solidFill>
            <a:schemeClr val="accent5"/>
          </a:solidFill>
        </a:ln>
      </dgm:spPr>
      <dgm:t>
        <a:bodyPr/>
        <a:lstStyle/>
        <a:p>
          <a:r>
            <a:rPr lang="en-US" dirty="0"/>
            <a:t>Title</a:t>
          </a:r>
        </a:p>
      </dgm:t>
    </dgm:pt>
    <dgm:pt modelId="{7B691773-F524-4FAD-A272-BDF0B0C4370A}" type="parTrans" cxnId="{55492768-9A5E-4F74-AC7C-959C5C24EFD3}">
      <dgm:prSet/>
      <dgm:spPr/>
      <dgm:t>
        <a:bodyPr/>
        <a:lstStyle/>
        <a:p>
          <a:endParaRPr lang="en-US"/>
        </a:p>
      </dgm:t>
    </dgm:pt>
    <dgm:pt modelId="{A8C9B7A9-BC2A-4753-B7F0-F2E361D95520}" type="sibTrans" cxnId="{55492768-9A5E-4F74-AC7C-959C5C24EFD3}">
      <dgm:prSet/>
      <dgm:spPr/>
      <dgm:t>
        <a:bodyPr/>
        <a:lstStyle/>
        <a:p>
          <a:endParaRPr lang="en-US"/>
        </a:p>
      </dgm:t>
    </dgm:pt>
    <dgm:pt modelId="{5D70EFF5-8B31-4A1F-AE44-51E4CF0013EB}">
      <dgm:prSet phldrT="[Text]"/>
      <dgm:spPr/>
      <dgm:t>
        <a:bodyPr/>
        <a:lstStyle/>
        <a:p>
          <a:r>
            <a:rPr lang="en-US" b="0" i="0" u="none" dirty="0"/>
            <a:t>To display Presenter view, in Slide Show view, on the control bar at the bottom left select the three dots, and then Show Presenter View. </a:t>
          </a:r>
          <a:endParaRPr lang="en-US" dirty="0"/>
        </a:p>
      </dgm:t>
    </dgm:pt>
    <dgm:pt modelId="{96C720A0-FEEF-48D1-8DF6-ABA03C304822}" type="parTrans" cxnId="{E97FF64F-8020-497E-AE7D-2395DDA4560D}">
      <dgm:prSet/>
      <dgm:spPr/>
      <dgm:t>
        <a:bodyPr/>
        <a:lstStyle/>
        <a:p>
          <a:endParaRPr lang="en-US"/>
        </a:p>
      </dgm:t>
    </dgm:pt>
    <dgm:pt modelId="{B6A59CDE-18AD-4553-B6C5-FF001A8E8510}" type="sibTrans" cxnId="{E97FF64F-8020-497E-AE7D-2395DDA4560D}">
      <dgm:prSet/>
      <dgm:spPr/>
      <dgm:t>
        <a:bodyPr/>
        <a:lstStyle/>
        <a:p>
          <a:endParaRPr lang="en-US"/>
        </a:p>
      </dgm:t>
    </dgm:pt>
    <dgm:pt modelId="{D71FC021-6A65-44D1-95B9-0E6C89079866}">
      <dgm:prSet phldrT="[Text]"/>
      <dgm:spPr>
        <a:solidFill>
          <a:schemeClr val="accent3"/>
        </a:solidFill>
        <a:ln>
          <a:solidFill>
            <a:schemeClr val="accent3"/>
          </a:solidFill>
        </a:ln>
      </dgm:spPr>
      <dgm:t>
        <a:bodyPr/>
        <a:lstStyle/>
        <a:p>
          <a:r>
            <a:rPr lang="en-US" dirty="0"/>
            <a:t>Title</a:t>
          </a:r>
        </a:p>
      </dgm:t>
    </dgm:pt>
    <dgm:pt modelId="{862AAE39-3AAD-40E3-BA20-90187BD73242}" type="parTrans" cxnId="{53239C96-427C-420B-95DC-546F3B30ED65}">
      <dgm:prSet/>
      <dgm:spPr/>
      <dgm:t>
        <a:bodyPr/>
        <a:lstStyle/>
        <a:p>
          <a:endParaRPr lang="en-US"/>
        </a:p>
      </dgm:t>
    </dgm:pt>
    <dgm:pt modelId="{9B090D9D-470E-46E2-AABB-0368A52481AA}" type="sibTrans" cxnId="{53239C96-427C-420B-95DC-546F3B30ED65}">
      <dgm:prSet/>
      <dgm:spPr/>
      <dgm:t>
        <a:bodyPr/>
        <a:lstStyle/>
        <a:p>
          <a:endParaRPr lang="en-US"/>
        </a:p>
      </dgm:t>
    </dgm:pt>
    <dgm:pt modelId="{4A6BB192-9983-4F48-BBC5-6E384EED7EC5}">
      <dgm:prSet phldrT="[Text]"/>
      <dgm:spPr/>
      <dgm:t>
        <a:bodyPr/>
        <a:lstStyle/>
        <a:p>
          <a:r>
            <a:rPr lang="en-US" b="0" i="0" u="none" dirty="0"/>
            <a:t>During your presentation, the speaker notes are visible on your monitor, but aren't visible to the audience. </a:t>
          </a:r>
          <a:endParaRPr lang="en-US" dirty="0"/>
        </a:p>
      </dgm:t>
    </dgm:pt>
    <dgm:pt modelId="{230A6E4A-6CED-4DC0-AEFE-6859FE07B658}" type="parTrans" cxnId="{E3115EEA-DE9C-4F06-B8B3-BEB263D5F2B1}">
      <dgm:prSet/>
      <dgm:spPr/>
      <dgm:t>
        <a:bodyPr/>
        <a:lstStyle/>
        <a:p>
          <a:endParaRPr lang="en-US"/>
        </a:p>
      </dgm:t>
    </dgm:pt>
    <dgm:pt modelId="{0B568EC2-5D2A-4B00-8047-B7832F245B44}" type="sibTrans" cxnId="{E3115EEA-DE9C-4F06-B8B3-BEB263D5F2B1}">
      <dgm:prSet/>
      <dgm:spPr/>
      <dgm:t>
        <a:bodyPr/>
        <a:lstStyle/>
        <a:p>
          <a:endParaRPr lang="en-US"/>
        </a:p>
      </dgm:t>
    </dgm:pt>
    <dgm:pt modelId="{5EDA317F-AB2E-47DE-BA46-16FA60C3C561}">
      <dgm:prSet phldrT="[Text]"/>
      <dgm:spPr>
        <a:solidFill>
          <a:schemeClr val="accent4"/>
        </a:solidFill>
        <a:ln>
          <a:solidFill>
            <a:schemeClr val="accent4"/>
          </a:solidFill>
        </a:ln>
      </dgm:spPr>
      <dgm:t>
        <a:bodyPr/>
        <a:lstStyle/>
        <a:p>
          <a:r>
            <a:rPr lang="en-US" dirty="0"/>
            <a:t>Title</a:t>
          </a:r>
        </a:p>
      </dgm:t>
    </dgm:pt>
    <dgm:pt modelId="{775EBB35-E8CF-4A14-B0A8-45A53D65E711}" type="parTrans" cxnId="{7B8F902E-4BA3-41AA-9991-54805A6B93DE}">
      <dgm:prSet/>
      <dgm:spPr/>
      <dgm:t>
        <a:bodyPr/>
        <a:lstStyle/>
        <a:p>
          <a:endParaRPr lang="en-US"/>
        </a:p>
      </dgm:t>
    </dgm:pt>
    <dgm:pt modelId="{A75B061E-69EA-487C-8330-1430DA0F139D}" type="sibTrans" cxnId="{7B8F902E-4BA3-41AA-9991-54805A6B93DE}">
      <dgm:prSet/>
      <dgm:spPr/>
      <dgm:t>
        <a:bodyPr/>
        <a:lstStyle/>
        <a:p>
          <a:endParaRPr lang="en-US"/>
        </a:p>
      </dgm:t>
    </dgm:pt>
    <dgm:pt modelId="{F757DBC8-3670-4122-937A-47DB91C0F3FE}">
      <dgm:prSet phldrT="[Text]"/>
      <dgm:spPr/>
      <dgm:t>
        <a:bodyPr/>
        <a:lstStyle/>
        <a:p>
          <a:r>
            <a:rPr lang="en-US" b="0" i="0" u="none" dirty="0"/>
            <a:t>The Notes pane is a box that appears below each slide. Tap it to add notes.</a:t>
          </a:r>
          <a:endParaRPr lang="en-US" dirty="0"/>
        </a:p>
      </dgm:t>
    </dgm:pt>
    <dgm:pt modelId="{8F483F27-8D97-48E5-9210-1B448F1CE277}" type="parTrans" cxnId="{8A3D4B73-3658-4A4C-9DFE-F59E22A79482}">
      <dgm:prSet/>
      <dgm:spPr/>
      <dgm:t>
        <a:bodyPr/>
        <a:lstStyle/>
        <a:p>
          <a:endParaRPr lang="en-US"/>
        </a:p>
      </dgm:t>
    </dgm:pt>
    <dgm:pt modelId="{A46A41DD-2CA4-4800-8F85-546ABB24ED07}" type="sibTrans" cxnId="{8A3D4B73-3658-4A4C-9DFE-F59E22A79482}">
      <dgm:prSet/>
      <dgm:spPr/>
      <dgm:t>
        <a:bodyPr/>
        <a:lstStyle/>
        <a:p>
          <a:endParaRPr lang="en-US"/>
        </a:p>
      </dgm:t>
    </dgm:pt>
    <dgm:pt modelId="{50F145FF-1B4A-4E07-9ABB-76FFB199D5FD}">
      <dgm:prSet/>
      <dgm:spPr/>
      <dgm:t>
        <a:bodyPr/>
        <a:lstStyle/>
        <a:p>
          <a:endParaRPr lang="en-US" dirty="0"/>
        </a:p>
      </dgm:t>
    </dgm:pt>
    <dgm:pt modelId="{D61F354C-F1F3-44E1-8FA0-A874E08A90B0}" type="parTrans" cxnId="{57A314E4-6E73-4100-AE2F-B6B1DCF0BA26}">
      <dgm:prSet/>
      <dgm:spPr/>
      <dgm:t>
        <a:bodyPr/>
        <a:lstStyle/>
        <a:p>
          <a:endParaRPr lang="en-US"/>
        </a:p>
      </dgm:t>
    </dgm:pt>
    <dgm:pt modelId="{0F3C59C2-16F8-4B1B-9CE4-B88B76F2A35E}" type="sibTrans" cxnId="{57A314E4-6E73-4100-AE2F-B6B1DCF0BA26}">
      <dgm:prSet/>
      <dgm:spPr/>
      <dgm:t>
        <a:bodyPr/>
        <a:lstStyle/>
        <a:p>
          <a:endParaRPr lang="en-US"/>
        </a:p>
      </dgm:t>
    </dgm:pt>
    <dgm:pt modelId="{4ABC8B09-04D6-410A-B33B-7083EDBBC3E5}">
      <dgm:prSet phldrT="[Text]"/>
      <dgm:spPr/>
      <dgm:t>
        <a:bodyPr/>
        <a:lstStyle/>
        <a:p>
          <a:r>
            <a:rPr lang="en-US" b="0" i="0" u="none" dirty="0"/>
            <a:t>Title </a:t>
          </a:r>
          <a:endParaRPr lang="en-US" dirty="0"/>
        </a:p>
      </dgm:t>
    </dgm:pt>
    <dgm:pt modelId="{9A49C2E2-9D16-4EEE-89AC-197B6C7B70F5}" type="parTrans" cxnId="{8E5B7744-E90A-413C-BF68-8E4023D95F6E}">
      <dgm:prSet/>
      <dgm:spPr/>
      <dgm:t>
        <a:bodyPr/>
        <a:lstStyle/>
        <a:p>
          <a:endParaRPr lang="en-US"/>
        </a:p>
      </dgm:t>
    </dgm:pt>
    <dgm:pt modelId="{1F57F171-4DB2-40BC-B40E-1217D4A48BCB}" type="sibTrans" cxnId="{8E5B7744-E90A-413C-BF68-8E4023D95F6E}">
      <dgm:prSet/>
      <dgm:spPr/>
      <dgm:t>
        <a:bodyPr/>
        <a:lstStyle/>
        <a:p>
          <a:endParaRPr lang="en-US"/>
        </a:p>
      </dgm:t>
    </dgm:pt>
    <dgm:pt modelId="{A698A6DB-E816-48EA-A973-9B34CCB1F3C2}">
      <dgm:prSet phldrT="[Text]"/>
      <dgm:spPr/>
      <dgm:t>
        <a:bodyPr/>
        <a:lstStyle/>
        <a:p>
          <a:r>
            <a:rPr lang="en-US" b="0" i="0" u="none" dirty="0"/>
            <a:t>If you don’t see the Notes pane or it is completely minimized, click Notes on the task bar across the bottom of the PowerPoint window. </a:t>
          </a:r>
          <a:endParaRPr lang="en-US" dirty="0"/>
        </a:p>
      </dgm:t>
    </dgm:pt>
    <dgm:pt modelId="{5E2EA396-40D6-49E2-AEAD-44E668F86E4D}" type="parTrans" cxnId="{4065AA7A-DDDB-4BB6-96B9-AE186EDB8D37}">
      <dgm:prSet/>
      <dgm:spPr/>
      <dgm:t>
        <a:bodyPr/>
        <a:lstStyle/>
        <a:p>
          <a:endParaRPr lang="en-US"/>
        </a:p>
      </dgm:t>
    </dgm:pt>
    <dgm:pt modelId="{F2A542AE-4D65-4C87-A147-A665AC7C0369}" type="sibTrans" cxnId="{4065AA7A-DDDB-4BB6-96B9-AE186EDB8D37}">
      <dgm:prSet/>
      <dgm:spPr/>
      <dgm:t>
        <a:bodyPr/>
        <a:lstStyle/>
        <a:p>
          <a:endParaRPr lang="en-US"/>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1"/>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5"/>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3"/>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4"/>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BEBD1FE6-4E0F-41A3-9B77-921688BFFAA3}" type="pres">
      <dgm:prSet presAssocID="{A75B061E-69EA-487C-8330-1430DA0F139D}" presName="space" presStyleCnt="0"/>
      <dgm:spPr/>
    </dgm:pt>
    <dgm:pt modelId="{41386031-2E43-4A14-BC89-3B23271389B7}" type="pres">
      <dgm:prSet presAssocID="{4ABC8B09-04D6-410A-B33B-7083EDBBC3E5}" presName="composite" presStyleCnt="0"/>
      <dgm:spPr/>
    </dgm:pt>
    <dgm:pt modelId="{E929BB33-109D-44C0-82CA-031B393E0B8B}" type="pres">
      <dgm:prSet presAssocID="{4ABC8B09-04D6-410A-B33B-7083EDBBC3E5}" presName="L" presStyleLbl="solidFgAcc1" presStyleIdx="4" presStyleCnt="5">
        <dgm:presLayoutVars>
          <dgm:chMax val="0"/>
          <dgm:chPref val="0"/>
        </dgm:presLayoutVars>
      </dgm:prSet>
      <dgm:spPr/>
    </dgm:pt>
    <dgm:pt modelId="{76DF1867-CEEA-418D-89E8-3F579207B88C}" type="pres">
      <dgm:prSet presAssocID="{4ABC8B09-04D6-410A-B33B-7083EDBBC3E5}" presName="parTx" presStyleLbl="alignNode1" presStyleIdx="4" presStyleCnt="5">
        <dgm:presLayoutVars>
          <dgm:chMax val="0"/>
          <dgm:chPref val="0"/>
          <dgm:bulletEnabled val="1"/>
        </dgm:presLayoutVars>
      </dgm:prSet>
      <dgm:spPr/>
    </dgm:pt>
    <dgm:pt modelId="{134D638A-EE43-4A34-925A-B546D1034C5A}" type="pres">
      <dgm:prSet presAssocID="{4ABC8B09-04D6-410A-B33B-7083EDBBC3E5}" presName="desTx" presStyleLbl="revTx" presStyleIdx="4" presStyleCnt="5">
        <dgm:presLayoutVars>
          <dgm:chMax val="0"/>
          <dgm:chPref val="0"/>
          <dgm:bulletEnabled val="1"/>
        </dgm:presLayoutVars>
      </dgm:prSet>
      <dgm:spPr/>
    </dgm:pt>
    <dgm:pt modelId="{E17DA4BD-6F19-4F01-8C51-71769787DB21}" type="pres">
      <dgm:prSet presAssocID="{4ABC8B09-04D6-410A-B33B-7083EDBBC3E5}" presName="EmptyPlaceHolder" presStyleCnt="0"/>
      <dgm:spPr/>
    </dgm:pt>
  </dgm:ptLst>
  <dgm:cxnLst>
    <dgm:cxn modelId="{2B9E3E0F-5AD8-4A94-B237-F3BC44AC5325}" type="presOf" srcId="{AACEAFD5-63CF-4AFC-B46F-BE086C5D447C}" destId="{CA3A6A4E-2D39-41D2-A6B1-B590D0C452D2}"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1300B730-534A-4DE5-934C-BCC76BF33971}" type="presOf" srcId="{5EDA317F-AB2E-47DE-BA46-16FA60C3C561}" destId="{69ED255C-64AC-4764-BC2C-7679ECCC9FE9}" srcOrd="0" destOrd="0" presId="urn:microsoft.com/office/officeart/2016/7/layout/AccentHomeChevronProcess"/>
    <dgm:cxn modelId="{0EFA3039-6828-403C-9445-4359BA6645E6}" srcId="{AACEAFD5-63CF-4AFC-B46F-BE086C5D447C}" destId="{349299C9-846E-4827-813A-349CCCE20782}" srcOrd="0" destOrd="0" parTransId="{AEA27547-B9ED-4994-BD27-04EC297EF367}" sibTransId="{9D819F52-ACA0-4B08-8256-DF6BD8FA3A0B}"/>
    <dgm:cxn modelId="{D0643A62-A027-4529-9E49-74178FB968A8}" type="presOf" srcId="{50F145FF-1B4A-4E07-9ABB-76FFB199D5FD}" destId="{810D7AA7-A541-4507-BE7F-36CCF210089F}" srcOrd="0" destOrd="1" presId="urn:microsoft.com/office/officeart/2016/7/layout/AccentHomeChevronProcess"/>
    <dgm:cxn modelId="{8E5B7744-E90A-413C-BF68-8E4023D95F6E}" srcId="{55C0B14E-AEA6-48D3-A387-ED4A3A3BF840}" destId="{4ABC8B09-04D6-410A-B33B-7083EDBBC3E5}" srcOrd="4" destOrd="0" parTransId="{9A49C2E2-9D16-4EEE-89AC-197B6C7B70F5}" sibTransId="{1F57F171-4DB2-40BC-B40E-1217D4A48BCB}"/>
    <dgm:cxn modelId="{55492768-9A5E-4F74-AC7C-959C5C24EFD3}" srcId="{55C0B14E-AEA6-48D3-A387-ED4A3A3BF840}" destId="{D07AD3FD-84FF-467E-9693-752776549C61}" srcOrd="1" destOrd="0" parTransId="{7B691773-F524-4FAD-A272-BDF0B0C4370A}" sibTransId="{A8C9B7A9-BC2A-4753-B7F0-F2E361D95520}"/>
    <dgm:cxn modelId="{48EEF84C-92C4-4D7F-AFD4-9B0F69543DC2}" type="presOf" srcId="{F757DBC8-3670-4122-937A-47DB91C0F3FE}" destId="{1F1B09A6-DA7E-41D1-B8A6-E3B6E775E5C1}" srcOrd="0" destOrd="0" presId="urn:microsoft.com/office/officeart/2016/7/layout/AccentHomeChevronProcess"/>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219EA357-E48B-4A91-91A7-8282DFF10601}" type="presOf" srcId="{55C0B14E-AEA6-48D3-A387-ED4A3A3BF840}" destId="{594BF422-752C-42F3-A230-3D0E6AE9A886}" srcOrd="0" destOrd="0" presId="urn:microsoft.com/office/officeart/2016/7/layout/AccentHomeChevronProcess"/>
    <dgm:cxn modelId="{4065AA7A-DDDB-4BB6-96B9-AE186EDB8D37}" srcId="{4ABC8B09-04D6-410A-B33B-7083EDBBC3E5}" destId="{A698A6DB-E816-48EA-A973-9B34CCB1F3C2}" srcOrd="0" destOrd="0" parTransId="{5E2EA396-40D6-49E2-AEAD-44E668F86E4D}" sibTransId="{F2A542AE-4D65-4C87-A147-A665AC7C0369}"/>
    <dgm:cxn modelId="{7939E785-B854-4489-AD67-81066DCDAD50}" type="presOf" srcId="{A698A6DB-E816-48EA-A973-9B34CCB1F3C2}" destId="{134D638A-EE43-4A34-925A-B546D1034C5A}" srcOrd="0" destOrd="0" presId="urn:microsoft.com/office/officeart/2016/7/layout/AccentHomeChevronProcess"/>
    <dgm:cxn modelId="{ED7BEC88-7D29-4DD0-9C9F-C3B9E4F127C6}" type="presOf" srcId="{349299C9-846E-4827-813A-349CCCE20782}" destId="{810D7AA7-A541-4507-BE7F-36CCF210089F}" srcOrd="0" destOrd="0" presId="urn:microsoft.com/office/officeart/2016/7/layout/AccentHomeChevronProcess"/>
    <dgm:cxn modelId="{F2674C8A-D80C-4D70-92EB-E39262E2617E}" type="presOf" srcId="{4ABC8B09-04D6-410A-B33B-7083EDBBC3E5}" destId="{76DF1867-CEEA-418D-89E8-3F579207B88C}"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87EFA3AF-DDF5-491C-BAB4-D2223BBF8209}" type="presOf" srcId="{D07AD3FD-84FF-467E-9693-752776549C61}" destId="{6C46E586-0364-4C52-98F9-74A7ACD803D1}" srcOrd="0" destOrd="0" presId="urn:microsoft.com/office/officeart/2016/7/layout/AccentHomeChevronProcess"/>
    <dgm:cxn modelId="{573898BA-750F-47C5-A386-D49B35B7FE02}" type="presOf" srcId="{4A6BB192-9983-4F48-BBC5-6E384EED7EC5}" destId="{FD7B29F2-0D66-4B4B-BC8A-82DA2357530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BF6E9FCC-2FE1-415F-B01C-2A183305A7CD}" type="presOf" srcId="{5D70EFF5-8B31-4A1F-AE44-51E4CF0013EB}" destId="{5E07F9E4-149C-4A89-848F-4ABDD305F0C5}" srcOrd="0" destOrd="0" presId="urn:microsoft.com/office/officeart/2016/7/layout/AccentHomeChevronProcess"/>
    <dgm:cxn modelId="{57A314E4-6E73-4100-AE2F-B6B1DCF0BA26}" srcId="{AACEAFD5-63CF-4AFC-B46F-BE086C5D447C}" destId="{50F145FF-1B4A-4E07-9ABB-76FFB199D5FD}" srcOrd="1" destOrd="0" parTransId="{D61F354C-F1F3-44E1-8FA0-A874E08A90B0}" sibTransId="{0F3C59C2-16F8-4B1B-9CE4-B88B76F2A35E}"/>
    <dgm:cxn modelId="{E3115EEA-DE9C-4F06-B8B3-BEB263D5F2B1}" srcId="{D71FC021-6A65-44D1-95B9-0E6C89079866}" destId="{4A6BB192-9983-4F48-BBC5-6E384EED7EC5}" srcOrd="0" destOrd="0" parTransId="{230A6E4A-6CED-4DC0-AEFE-6859FE07B658}" sibTransId="{0B568EC2-5D2A-4B00-8047-B7832F245B44}"/>
    <dgm:cxn modelId="{2679AAF0-5BEA-4D4C-981E-F52C6560E50B}" type="presOf" srcId="{D71FC021-6A65-44D1-95B9-0E6C89079866}" destId="{7A0B5EFC-88FB-4ED5-994F-D5F6584C2293}" srcOrd="0" destOrd="0" presId="urn:microsoft.com/office/officeart/2016/7/layout/AccentHomeChevronProcess"/>
    <dgm:cxn modelId="{34656FB6-F6E4-411A-96B0-7133ED39C071}" type="presParOf" srcId="{594BF422-752C-42F3-A230-3D0E6AE9A886}" destId="{F6A1B9E0-4B4A-47A4-A011-67526CEEA770}" srcOrd="0" destOrd="0" presId="urn:microsoft.com/office/officeart/2016/7/layout/AccentHomeChevronProcess"/>
    <dgm:cxn modelId="{1BFE7FF7-809C-415D-BA59-906CFDBE9DA7}" type="presParOf" srcId="{F6A1B9E0-4B4A-47A4-A011-67526CEEA770}" destId="{FA4E6E73-A3C8-4495-927B-8AADA5A74297}" srcOrd="0" destOrd="0" presId="urn:microsoft.com/office/officeart/2016/7/layout/AccentHomeChevronProcess"/>
    <dgm:cxn modelId="{42A6088F-94B8-47CF-8FE7-75837EE3A659}" type="presParOf" srcId="{F6A1B9E0-4B4A-47A4-A011-67526CEEA770}" destId="{CA3A6A4E-2D39-41D2-A6B1-B590D0C452D2}" srcOrd="1" destOrd="0" presId="urn:microsoft.com/office/officeart/2016/7/layout/AccentHomeChevronProcess"/>
    <dgm:cxn modelId="{D1F0A0F5-5DE6-4A18-BFE9-9218D18C7B8E}" type="presParOf" srcId="{F6A1B9E0-4B4A-47A4-A011-67526CEEA770}" destId="{810D7AA7-A541-4507-BE7F-36CCF210089F}" srcOrd="2" destOrd="0" presId="urn:microsoft.com/office/officeart/2016/7/layout/AccentHomeChevronProcess"/>
    <dgm:cxn modelId="{F1D8FD9D-5564-466D-BAC2-2E75F87EDAAB}" type="presParOf" srcId="{F6A1B9E0-4B4A-47A4-A011-67526CEEA770}" destId="{4F7CDD44-32F1-4759-861F-8DABEBBA8D89}" srcOrd="3" destOrd="0" presId="urn:microsoft.com/office/officeart/2016/7/layout/AccentHomeChevronProcess"/>
    <dgm:cxn modelId="{376F2534-368D-4967-8511-4C629F39E03E}" type="presParOf" srcId="{594BF422-752C-42F3-A230-3D0E6AE9A886}" destId="{C9A9B9EA-6A1D-4A13-9C7F-C112F25D2888}" srcOrd="1" destOrd="0" presId="urn:microsoft.com/office/officeart/2016/7/layout/AccentHomeChevronProcess"/>
    <dgm:cxn modelId="{31E16D61-D0E7-4035-9FAF-3B6A77C4246B}" type="presParOf" srcId="{594BF422-752C-42F3-A230-3D0E6AE9A886}" destId="{EC37843F-14A6-4E20-B7AE-2B086A8F5F45}" srcOrd="2" destOrd="0" presId="urn:microsoft.com/office/officeart/2016/7/layout/AccentHomeChevronProcess"/>
    <dgm:cxn modelId="{3528F838-BF8B-40B8-8074-6C88D927DF29}" type="presParOf" srcId="{EC37843F-14A6-4E20-B7AE-2B086A8F5F45}" destId="{E41E7729-FD3F-426D-804C-45BD60BD762D}" srcOrd="0" destOrd="0" presId="urn:microsoft.com/office/officeart/2016/7/layout/AccentHomeChevronProcess"/>
    <dgm:cxn modelId="{D0ED20AC-C73D-4BC5-A4E8-078F75287C26}" type="presParOf" srcId="{EC37843F-14A6-4E20-B7AE-2B086A8F5F45}" destId="{6C46E586-0364-4C52-98F9-74A7ACD803D1}" srcOrd="1" destOrd="0" presId="urn:microsoft.com/office/officeart/2016/7/layout/AccentHomeChevronProcess"/>
    <dgm:cxn modelId="{C8F99768-5339-44CC-AE9B-94BB6436F3ED}" type="presParOf" srcId="{EC37843F-14A6-4E20-B7AE-2B086A8F5F45}" destId="{5E07F9E4-149C-4A89-848F-4ABDD305F0C5}" srcOrd="2" destOrd="0" presId="urn:microsoft.com/office/officeart/2016/7/layout/AccentHomeChevronProcess"/>
    <dgm:cxn modelId="{D1EBD137-AFC0-4E48-A1BE-19BB16F1BD2B}" type="presParOf" srcId="{EC37843F-14A6-4E20-B7AE-2B086A8F5F45}" destId="{2928FCAD-BE3F-45AC-93A5-FD98F8A50E00}" srcOrd="3" destOrd="0" presId="urn:microsoft.com/office/officeart/2016/7/layout/AccentHomeChevronProcess"/>
    <dgm:cxn modelId="{52A216C6-7080-4D1A-908D-C354DFA42688}" type="presParOf" srcId="{594BF422-752C-42F3-A230-3D0E6AE9A886}" destId="{C2DF8D93-19C7-4E07-BCAF-9FAAB62C8CF2}" srcOrd="3" destOrd="0" presId="urn:microsoft.com/office/officeart/2016/7/layout/AccentHomeChevronProcess"/>
    <dgm:cxn modelId="{C06B1F31-DDC2-4BCE-BC7F-9FD1E769C693}" type="presParOf" srcId="{594BF422-752C-42F3-A230-3D0E6AE9A886}" destId="{86E313B1-36D3-44D7-907E-22A08CB8E9CC}" srcOrd="4" destOrd="0" presId="urn:microsoft.com/office/officeart/2016/7/layout/AccentHomeChevronProcess"/>
    <dgm:cxn modelId="{FB6A0F4B-F114-4B75-B1EA-8D913CE894A8}" type="presParOf" srcId="{86E313B1-36D3-44D7-907E-22A08CB8E9CC}" destId="{473F2067-7126-4D56-A328-5A8CFD3D8D52}" srcOrd="0" destOrd="0" presId="urn:microsoft.com/office/officeart/2016/7/layout/AccentHomeChevronProcess"/>
    <dgm:cxn modelId="{03E4C016-A8C9-477D-B92F-8A167A02FE94}" type="presParOf" srcId="{86E313B1-36D3-44D7-907E-22A08CB8E9CC}" destId="{7A0B5EFC-88FB-4ED5-994F-D5F6584C2293}" srcOrd="1" destOrd="0" presId="urn:microsoft.com/office/officeart/2016/7/layout/AccentHomeChevronProcess"/>
    <dgm:cxn modelId="{7F0C29C8-ACC7-41C5-8CE6-DF35ED4A3843}" type="presParOf" srcId="{86E313B1-36D3-44D7-907E-22A08CB8E9CC}" destId="{FD7B29F2-0D66-4B4B-BC8A-82DA23575305}" srcOrd="2" destOrd="0" presId="urn:microsoft.com/office/officeart/2016/7/layout/AccentHomeChevronProcess"/>
    <dgm:cxn modelId="{3F5F0F9C-3ABE-4D21-AE26-280679C7686E}" type="presParOf" srcId="{86E313B1-36D3-44D7-907E-22A08CB8E9CC}" destId="{BABAA172-7B81-4C6B-BCF2-4572322515C5}" srcOrd="3" destOrd="0" presId="urn:microsoft.com/office/officeart/2016/7/layout/AccentHomeChevronProcess"/>
    <dgm:cxn modelId="{2603C2C4-8287-4C12-8B82-C4352E89E6C2}" type="presParOf" srcId="{594BF422-752C-42F3-A230-3D0E6AE9A886}" destId="{0B65942F-B336-42B6-A72B-DA6B6B07B79B}" srcOrd="5" destOrd="0" presId="urn:microsoft.com/office/officeart/2016/7/layout/AccentHomeChevronProcess"/>
    <dgm:cxn modelId="{B68C174A-5291-4164-885E-A283EE9146F3}" type="presParOf" srcId="{594BF422-752C-42F3-A230-3D0E6AE9A886}" destId="{1D5539F6-8B97-4801-8139-D49EE44FFF3E}" srcOrd="6" destOrd="0" presId="urn:microsoft.com/office/officeart/2016/7/layout/AccentHomeChevronProcess"/>
    <dgm:cxn modelId="{7BB6CC79-F8CA-4C2B-AD90-787F982DC11A}" type="presParOf" srcId="{1D5539F6-8B97-4801-8139-D49EE44FFF3E}" destId="{2377F551-4CF6-4656-B644-60A7FC1B0F64}" srcOrd="0" destOrd="0" presId="urn:microsoft.com/office/officeart/2016/7/layout/AccentHomeChevronProcess"/>
    <dgm:cxn modelId="{A81FD10A-F823-47D6-9833-057E3BF52B21}" type="presParOf" srcId="{1D5539F6-8B97-4801-8139-D49EE44FFF3E}" destId="{69ED255C-64AC-4764-BC2C-7679ECCC9FE9}" srcOrd="1" destOrd="0" presId="urn:microsoft.com/office/officeart/2016/7/layout/AccentHomeChevronProcess"/>
    <dgm:cxn modelId="{1302221A-8A03-4FDA-ABF3-F40B1E828CEC}" type="presParOf" srcId="{1D5539F6-8B97-4801-8139-D49EE44FFF3E}" destId="{1F1B09A6-DA7E-41D1-B8A6-E3B6E775E5C1}" srcOrd="2" destOrd="0" presId="urn:microsoft.com/office/officeart/2016/7/layout/AccentHomeChevronProcess"/>
    <dgm:cxn modelId="{C8B65A1E-2C37-4DF7-8F12-3EAF0BDE6D57}" type="presParOf" srcId="{1D5539F6-8B97-4801-8139-D49EE44FFF3E}" destId="{89DACDC6-8676-47A4-A430-164754F46172}" srcOrd="3" destOrd="0" presId="urn:microsoft.com/office/officeart/2016/7/layout/AccentHomeChevronProcess"/>
    <dgm:cxn modelId="{78E6BB7A-326C-4F7C-92F0-E93086823961}" type="presParOf" srcId="{594BF422-752C-42F3-A230-3D0E6AE9A886}" destId="{BEBD1FE6-4E0F-41A3-9B77-921688BFFAA3}" srcOrd="7" destOrd="0" presId="urn:microsoft.com/office/officeart/2016/7/layout/AccentHomeChevronProcess"/>
    <dgm:cxn modelId="{5297C1B1-BD92-4C23-85D0-38282B0DFB55}" type="presParOf" srcId="{594BF422-752C-42F3-A230-3D0E6AE9A886}" destId="{41386031-2E43-4A14-BC89-3B23271389B7}" srcOrd="8" destOrd="0" presId="urn:microsoft.com/office/officeart/2016/7/layout/AccentHomeChevronProcess"/>
    <dgm:cxn modelId="{6DD5D465-0170-493E-B5BD-83229262844F}" type="presParOf" srcId="{41386031-2E43-4A14-BC89-3B23271389B7}" destId="{E929BB33-109D-44C0-82CA-031B393E0B8B}" srcOrd="0" destOrd="0" presId="urn:microsoft.com/office/officeart/2016/7/layout/AccentHomeChevronProcess"/>
    <dgm:cxn modelId="{690C9F82-30A7-413C-9B68-E2BA94E5208E}" type="presParOf" srcId="{41386031-2E43-4A14-BC89-3B23271389B7}" destId="{76DF1867-CEEA-418D-89E8-3F579207B88C}" srcOrd="1" destOrd="0" presId="urn:microsoft.com/office/officeart/2016/7/layout/AccentHomeChevronProcess"/>
    <dgm:cxn modelId="{3542635A-3DE8-42BE-9DC8-E5ED53C0C164}" type="presParOf" srcId="{41386031-2E43-4A14-BC89-3B23271389B7}" destId="{134D638A-EE43-4A34-925A-B546D1034C5A}" srcOrd="2" destOrd="0" presId="urn:microsoft.com/office/officeart/2016/7/layout/AccentHomeChevronProcess"/>
    <dgm:cxn modelId="{2DB8B394-6AA6-4B7A-9655-DE0F5135CB07}" type="presParOf" srcId="{41386031-2E43-4A14-BC89-3B23271389B7}" destId="{E17DA4BD-6F19-4F01-8C51-71769787DB21}"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893204"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66" y="2828369"/>
          <a:ext cx="2096995" cy="652700"/>
        </a:xfrm>
        <a:prstGeom prst="homePlate">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66" y="2828369"/>
        <a:ext cx="2015408" cy="652700"/>
      </dsp:txXfrm>
    </dsp:sp>
    <dsp:sp modelId="{810D7AA7-A541-4507-BE7F-36CCF210089F}">
      <dsp:nvSpPr>
        <dsp:cNvPr id="0" name=""/>
        <dsp:cNvSpPr/>
      </dsp:nvSpPr>
      <dsp:spPr>
        <a:xfrm>
          <a:off x="169726" y="970923"/>
          <a:ext cx="1702760" cy="17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a:p>
          <a:pPr marL="0" lvl="0" indent="0" algn="l" defTabSz="533400">
            <a:lnSpc>
              <a:spcPct val="90000"/>
            </a:lnSpc>
            <a:spcBef>
              <a:spcPct val="0"/>
            </a:spcBef>
            <a:spcAft>
              <a:spcPct val="35000"/>
            </a:spcAft>
            <a:buNone/>
          </a:pPr>
          <a:endParaRPr lang="en-US" sz="1200" kern="1200" dirty="0"/>
        </a:p>
      </dsp:txBody>
      <dsp:txXfrm>
        <a:off x="169726" y="970923"/>
        <a:ext cx="1702760" cy="1756790"/>
      </dsp:txXfrm>
    </dsp:sp>
    <dsp:sp modelId="{E41E7729-FD3F-426D-804C-45BD60BD762D}">
      <dsp:nvSpPr>
        <dsp:cNvPr id="0" name=""/>
        <dsp:cNvSpPr/>
      </dsp:nvSpPr>
      <dsp:spPr>
        <a:xfrm rot="5400000">
          <a:off x="1098941"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94112" y="2828369"/>
          <a:ext cx="2096995" cy="65270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57287" y="2828369"/>
        <a:ext cx="1770645" cy="652700"/>
      </dsp:txXfrm>
    </dsp:sp>
    <dsp:sp modelId="{5E07F9E4-149C-4A89-848F-4ABDD305F0C5}">
      <dsp:nvSpPr>
        <dsp:cNvPr id="0" name=""/>
        <dsp:cNvSpPr/>
      </dsp:nvSpPr>
      <dsp:spPr>
        <a:xfrm>
          <a:off x="2161872" y="970923"/>
          <a:ext cx="1702760" cy="17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61872" y="970923"/>
        <a:ext cx="1702760" cy="1756790"/>
      </dsp:txXfrm>
    </dsp:sp>
    <dsp:sp modelId="{473F2067-7126-4D56-A328-5A8CFD3D8D52}">
      <dsp:nvSpPr>
        <dsp:cNvPr id="0" name=""/>
        <dsp:cNvSpPr/>
      </dsp:nvSpPr>
      <dsp:spPr>
        <a:xfrm rot="5400000">
          <a:off x="3091087"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86258" y="2828369"/>
          <a:ext cx="2096995" cy="65270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149433" y="2828369"/>
        <a:ext cx="1770645" cy="652700"/>
      </dsp:txXfrm>
    </dsp:sp>
    <dsp:sp modelId="{FD7B29F2-0D66-4B4B-BC8A-82DA23575305}">
      <dsp:nvSpPr>
        <dsp:cNvPr id="0" name=""/>
        <dsp:cNvSpPr/>
      </dsp:nvSpPr>
      <dsp:spPr>
        <a:xfrm>
          <a:off x="4154017" y="970923"/>
          <a:ext cx="1702760" cy="17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154017" y="970923"/>
        <a:ext cx="1702760" cy="1756790"/>
      </dsp:txXfrm>
    </dsp:sp>
    <dsp:sp modelId="{2377F551-4CF6-4656-B644-60A7FC1B0F64}">
      <dsp:nvSpPr>
        <dsp:cNvPr id="0" name=""/>
        <dsp:cNvSpPr/>
      </dsp:nvSpPr>
      <dsp:spPr>
        <a:xfrm rot="5400000">
          <a:off x="5083232"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978403" y="2828369"/>
          <a:ext cx="2096995" cy="65270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141578" y="2828369"/>
        <a:ext cx="1770645" cy="652700"/>
      </dsp:txXfrm>
    </dsp:sp>
    <dsp:sp modelId="{1F1B09A6-DA7E-41D1-B8A6-E3B6E775E5C1}">
      <dsp:nvSpPr>
        <dsp:cNvPr id="0" name=""/>
        <dsp:cNvSpPr/>
      </dsp:nvSpPr>
      <dsp:spPr>
        <a:xfrm>
          <a:off x="6146163" y="970923"/>
          <a:ext cx="1702760" cy="17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a:t>
          </a:r>
          <a:endParaRPr lang="en-US" sz="1200" kern="1200" dirty="0"/>
        </a:p>
      </dsp:txBody>
      <dsp:txXfrm>
        <a:off x="6146163" y="970923"/>
        <a:ext cx="1702760" cy="1756790"/>
      </dsp:txXfrm>
    </dsp:sp>
    <dsp:sp modelId="{E929BB33-109D-44C0-82CA-031B393E0B8B}">
      <dsp:nvSpPr>
        <dsp:cNvPr id="0" name=""/>
        <dsp:cNvSpPr/>
      </dsp:nvSpPr>
      <dsp:spPr>
        <a:xfrm rot="5400000">
          <a:off x="7075378"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6DF1867-CEEA-418D-89E8-3F579207B88C}">
      <dsp:nvSpPr>
        <dsp:cNvPr id="0" name=""/>
        <dsp:cNvSpPr/>
      </dsp:nvSpPr>
      <dsp:spPr>
        <a:xfrm>
          <a:off x="7970549" y="2828369"/>
          <a:ext cx="2096995" cy="652700"/>
        </a:xfrm>
        <a:prstGeom prst="chevron">
          <a:avLst>
            <a:gd name="adj" fmla="val 25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0" i="0" u="none" kern="1200" dirty="0"/>
            <a:t>Title </a:t>
          </a:r>
          <a:endParaRPr lang="en-US" sz="1600" kern="1200" dirty="0"/>
        </a:p>
      </dsp:txBody>
      <dsp:txXfrm>
        <a:off x="8133724" y="2828369"/>
        <a:ext cx="1770645" cy="652700"/>
      </dsp:txXfrm>
    </dsp:sp>
    <dsp:sp modelId="{134D638A-EE43-4A34-925A-B546D1034C5A}">
      <dsp:nvSpPr>
        <dsp:cNvPr id="0" name=""/>
        <dsp:cNvSpPr/>
      </dsp:nvSpPr>
      <dsp:spPr>
        <a:xfrm>
          <a:off x="8138309" y="970923"/>
          <a:ext cx="1702760" cy="1374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138309" y="970923"/>
        <a:ext cx="1702760" cy="13741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893204"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66" y="2828369"/>
          <a:ext cx="2096995" cy="652700"/>
        </a:xfrm>
        <a:prstGeom prst="homePlate">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1966" y="2828369"/>
        <a:ext cx="2015408" cy="652700"/>
      </dsp:txXfrm>
    </dsp:sp>
    <dsp:sp modelId="{810D7AA7-A541-4507-BE7F-36CCF210089F}">
      <dsp:nvSpPr>
        <dsp:cNvPr id="0" name=""/>
        <dsp:cNvSpPr/>
      </dsp:nvSpPr>
      <dsp:spPr>
        <a:xfrm>
          <a:off x="169726" y="970923"/>
          <a:ext cx="1702760" cy="17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start a presentation, go to the Slide Show tab, and select From Beginning.</a:t>
          </a:r>
          <a:endParaRPr lang="en-US" sz="1200" kern="1200" dirty="0"/>
        </a:p>
        <a:p>
          <a:pPr marL="0" lvl="0" indent="0" algn="l" defTabSz="533400">
            <a:lnSpc>
              <a:spcPct val="90000"/>
            </a:lnSpc>
            <a:spcBef>
              <a:spcPct val="0"/>
            </a:spcBef>
            <a:spcAft>
              <a:spcPct val="35000"/>
            </a:spcAft>
            <a:buNone/>
          </a:pPr>
          <a:endParaRPr lang="en-US" sz="1200" kern="1200" dirty="0"/>
        </a:p>
      </dsp:txBody>
      <dsp:txXfrm>
        <a:off x="169726" y="970923"/>
        <a:ext cx="1702760" cy="1756790"/>
      </dsp:txXfrm>
    </dsp:sp>
    <dsp:sp modelId="{E41E7729-FD3F-426D-804C-45BD60BD762D}">
      <dsp:nvSpPr>
        <dsp:cNvPr id="0" name=""/>
        <dsp:cNvSpPr/>
      </dsp:nvSpPr>
      <dsp:spPr>
        <a:xfrm rot="5400000">
          <a:off x="1098941"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94112" y="2828369"/>
          <a:ext cx="2096995" cy="65270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2157287" y="2828369"/>
        <a:ext cx="1770645" cy="652700"/>
      </dsp:txXfrm>
    </dsp:sp>
    <dsp:sp modelId="{5E07F9E4-149C-4A89-848F-4ABDD305F0C5}">
      <dsp:nvSpPr>
        <dsp:cNvPr id="0" name=""/>
        <dsp:cNvSpPr/>
      </dsp:nvSpPr>
      <dsp:spPr>
        <a:xfrm>
          <a:off x="2161872" y="970923"/>
          <a:ext cx="1702760" cy="17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To display Presenter view, in Slide Show view, on the control bar at the bottom left select the three dots, and then Show Presenter View. </a:t>
          </a:r>
          <a:endParaRPr lang="en-US" sz="1200" kern="1200" dirty="0"/>
        </a:p>
      </dsp:txBody>
      <dsp:txXfrm>
        <a:off x="2161872" y="970923"/>
        <a:ext cx="1702760" cy="1756790"/>
      </dsp:txXfrm>
    </dsp:sp>
    <dsp:sp modelId="{473F2067-7126-4D56-A328-5A8CFD3D8D52}">
      <dsp:nvSpPr>
        <dsp:cNvPr id="0" name=""/>
        <dsp:cNvSpPr/>
      </dsp:nvSpPr>
      <dsp:spPr>
        <a:xfrm rot="5400000">
          <a:off x="3091087"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86258" y="2828369"/>
          <a:ext cx="2096995" cy="65270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4149433" y="2828369"/>
        <a:ext cx="1770645" cy="652700"/>
      </dsp:txXfrm>
    </dsp:sp>
    <dsp:sp modelId="{FD7B29F2-0D66-4B4B-BC8A-82DA23575305}">
      <dsp:nvSpPr>
        <dsp:cNvPr id="0" name=""/>
        <dsp:cNvSpPr/>
      </dsp:nvSpPr>
      <dsp:spPr>
        <a:xfrm>
          <a:off x="4154017" y="970923"/>
          <a:ext cx="1702760" cy="17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During your presentation, the speaker notes are visible on your monitor, but aren't visible to the audience. </a:t>
          </a:r>
          <a:endParaRPr lang="en-US" sz="1200" kern="1200" dirty="0"/>
        </a:p>
      </dsp:txBody>
      <dsp:txXfrm>
        <a:off x="4154017" y="970923"/>
        <a:ext cx="1702760" cy="1756790"/>
      </dsp:txXfrm>
    </dsp:sp>
    <dsp:sp modelId="{2377F551-4CF6-4656-B644-60A7FC1B0F64}">
      <dsp:nvSpPr>
        <dsp:cNvPr id="0" name=""/>
        <dsp:cNvSpPr/>
      </dsp:nvSpPr>
      <dsp:spPr>
        <a:xfrm rot="5400000">
          <a:off x="5083232"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978403" y="2828369"/>
          <a:ext cx="2096995" cy="65270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kern="1200" dirty="0"/>
            <a:t>Title</a:t>
          </a:r>
        </a:p>
      </dsp:txBody>
      <dsp:txXfrm>
        <a:off x="6141578" y="2828369"/>
        <a:ext cx="1770645" cy="652700"/>
      </dsp:txXfrm>
    </dsp:sp>
    <dsp:sp modelId="{1F1B09A6-DA7E-41D1-B8A6-E3B6E775E5C1}">
      <dsp:nvSpPr>
        <dsp:cNvPr id="0" name=""/>
        <dsp:cNvSpPr/>
      </dsp:nvSpPr>
      <dsp:spPr>
        <a:xfrm>
          <a:off x="6146163" y="970923"/>
          <a:ext cx="1702760" cy="175679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The Notes pane is a box that appears below each slide. Tap it to add notes.</a:t>
          </a:r>
          <a:endParaRPr lang="en-US" sz="1200" kern="1200" dirty="0"/>
        </a:p>
      </dsp:txBody>
      <dsp:txXfrm>
        <a:off x="6146163" y="970923"/>
        <a:ext cx="1702760" cy="1756790"/>
      </dsp:txXfrm>
    </dsp:sp>
    <dsp:sp modelId="{E929BB33-109D-44C0-82CA-031B393E0B8B}">
      <dsp:nvSpPr>
        <dsp:cNvPr id="0" name=""/>
        <dsp:cNvSpPr/>
      </dsp:nvSpPr>
      <dsp:spPr>
        <a:xfrm rot="5400000">
          <a:off x="7075378" y="1765438"/>
          <a:ext cx="1958102" cy="167759"/>
        </a:xfrm>
        <a:prstGeom prst="corner">
          <a:avLst>
            <a:gd name="adj1" fmla="val 1000"/>
            <a:gd name="adj2" fmla="val 1000"/>
          </a:avLst>
        </a:prstGeom>
        <a:solidFill>
          <a:schemeClr val="lt1">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76DF1867-CEEA-418D-89E8-3F579207B88C}">
      <dsp:nvSpPr>
        <dsp:cNvPr id="0" name=""/>
        <dsp:cNvSpPr/>
      </dsp:nvSpPr>
      <dsp:spPr>
        <a:xfrm>
          <a:off x="7970549" y="2828369"/>
          <a:ext cx="2096995" cy="652700"/>
        </a:xfrm>
        <a:prstGeom prst="chevron">
          <a:avLst>
            <a:gd name="adj" fmla="val 25000"/>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anchor="ctr" anchorCtr="0">
          <a:noAutofit/>
        </a:bodyPr>
        <a:lstStyle/>
        <a:p>
          <a:pPr marL="0" lvl="0" indent="0" algn="ctr" defTabSz="711200">
            <a:lnSpc>
              <a:spcPct val="90000"/>
            </a:lnSpc>
            <a:spcBef>
              <a:spcPct val="0"/>
            </a:spcBef>
            <a:spcAft>
              <a:spcPct val="35000"/>
            </a:spcAft>
            <a:buNone/>
          </a:pPr>
          <a:r>
            <a:rPr lang="en-US" sz="1600" b="0" i="0" u="none" kern="1200" dirty="0"/>
            <a:t>Title </a:t>
          </a:r>
          <a:endParaRPr lang="en-US" sz="1600" kern="1200" dirty="0"/>
        </a:p>
      </dsp:txBody>
      <dsp:txXfrm>
        <a:off x="8133724" y="2828369"/>
        <a:ext cx="1770645" cy="652700"/>
      </dsp:txXfrm>
    </dsp:sp>
    <dsp:sp modelId="{134D638A-EE43-4A34-925A-B546D1034C5A}">
      <dsp:nvSpPr>
        <dsp:cNvPr id="0" name=""/>
        <dsp:cNvSpPr/>
      </dsp:nvSpPr>
      <dsp:spPr>
        <a:xfrm>
          <a:off x="8138309" y="970923"/>
          <a:ext cx="1702760" cy="13741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533400">
            <a:lnSpc>
              <a:spcPct val="90000"/>
            </a:lnSpc>
            <a:spcBef>
              <a:spcPct val="0"/>
            </a:spcBef>
            <a:spcAft>
              <a:spcPct val="35000"/>
            </a:spcAft>
            <a:buNone/>
          </a:pPr>
          <a:r>
            <a:rPr lang="en-US" sz="1200" b="0" i="0" u="none" kern="1200" dirty="0"/>
            <a:t>If you don’t see the Notes pane or it is completely minimized, click Notes on the task bar across the bottom of the PowerPoint window. </a:t>
          </a:r>
          <a:endParaRPr lang="en-US" sz="1200" kern="1200" dirty="0"/>
        </a:p>
      </dsp:txBody>
      <dsp:txXfrm>
        <a:off x="8138309" y="970923"/>
        <a:ext cx="1702760" cy="1374109"/>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svg>
</file>

<file path=ppt/media/image22.jpeg>
</file>

<file path=ppt/media/image23.jpeg>
</file>

<file path=ppt/media/image24.jpeg>
</file>

<file path=ppt/media/image25.jpeg>
</file>

<file path=ppt/media/image26.jpeg>
</file>

<file path=ppt/media/image27.jpeg>
</file>

<file path=ppt/media/image28.jpeg>
</file>

<file path=ppt/media/image29.jpeg>
</file>

<file path=ppt/media/image3.jpg>
</file>

<file path=ppt/media/image30.jpeg>
</file>

<file path=ppt/media/image31.jpeg>
</file>

<file path=ppt/media/image32.jpeg>
</file>

<file path=ppt/media/image4.jpg>
</file>

<file path=ppt/media/image5.jpg>
</file>

<file path=ppt/media/image6.jp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6B1857-7F2F-4FA5-AC91-CA6CB406E5ED}" type="datetimeFigureOut">
              <a:rPr lang="en-US" smtClean="0"/>
              <a:t>12/10/2023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51AFB1-1A0D-4465-9C69-5C319B14D7BF}" type="slidenum">
              <a:rPr lang="en-US" smtClean="0"/>
              <a:t>‹#›</a:t>
            </a:fld>
            <a:endParaRPr lang="en-US" dirty="0"/>
          </a:p>
        </p:txBody>
      </p:sp>
    </p:spTree>
    <p:extLst>
      <p:ext uri="{BB962C8B-B14F-4D97-AF65-F5344CB8AC3E}">
        <p14:creationId xmlns:p14="http://schemas.microsoft.com/office/powerpoint/2010/main" val="28042756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2537BDE-FCE3-41C4-B976-0DC28743AC5A}" type="slidenum">
              <a:rPr lang="en-US" smtClean="0"/>
              <a:t>33</a:t>
            </a:fld>
            <a:endParaRPr lang="en-US" dirty="0"/>
          </a:p>
        </p:txBody>
      </p:sp>
    </p:spTree>
    <p:extLst>
      <p:ext uri="{BB962C8B-B14F-4D97-AF65-F5344CB8AC3E}">
        <p14:creationId xmlns:p14="http://schemas.microsoft.com/office/powerpoint/2010/main" val="15091008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2F3A8F-B976-406D-827A-8714EFF80344}"/>
              </a:ext>
            </a:extLst>
          </p:cNvPr>
          <p:cNvSpPr>
            <a:spLocks noGrp="1"/>
          </p:cNvSpPr>
          <p:nvPr>
            <p:ph type="title" hasCustomPrompt="1"/>
          </p:nvPr>
        </p:nvSpPr>
        <p:spPr>
          <a:xfrm>
            <a:off x="793159" y="1348536"/>
            <a:ext cx="4076458" cy="3654827"/>
          </a:xfrm>
        </p:spPr>
        <p:txBody>
          <a:bodyPr anchor="b">
            <a:normAutofit/>
          </a:bodyPr>
          <a:lstStyle>
            <a:lvl1pPr algn="r">
              <a:defRPr lang="en-US" sz="3600" b="1" kern="1200" dirty="0">
                <a:solidFill>
                  <a:schemeClr val="bg1"/>
                </a:solidFill>
                <a:latin typeface="+mj-lt"/>
                <a:ea typeface="+mj-ea"/>
                <a:cs typeface="+mj-cs"/>
              </a:defRPr>
            </a:lvl1pPr>
          </a:lstStyle>
          <a:p>
            <a:r>
              <a:rPr lang="en-US" dirty="0"/>
              <a:t>CLICK TO EDIT MASTER TITLE STYLE</a:t>
            </a:r>
          </a:p>
        </p:txBody>
      </p:sp>
      <p:sp>
        <p:nvSpPr>
          <p:cNvPr id="7" name="Subtitle 2">
            <a:extLst>
              <a:ext uri="{FF2B5EF4-FFF2-40B4-BE49-F238E27FC236}">
                <a16:creationId xmlns:a16="http://schemas.microsoft.com/office/drawing/2014/main" id="{A4851079-28FC-41AF-8373-BD8382DEDA01}"/>
              </a:ext>
            </a:extLst>
          </p:cNvPr>
          <p:cNvSpPr>
            <a:spLocks noGrp="1"/>
          </p:cNvSpPr>
          <p:nvPr>
            <p:ph type="subTitle" idx="1" hasCustomPrompt="1"/>
          </p:nvPr>
        </p:nvSpPr>
        <p:spPr>
          <a:xfrm>
            <a:off x="793159" y="5170453"/>
            <a:ext cx="4076458" cy="990197"/>
          </a:xfrm>
        </p:spPr>
        <p:txBody>
          <a:bodyPr>
            <a:normAutofit/>
          </a:bodyPr>
          <a:lstStyle>
            <a:lvl1pPr marL="0" indent="0" algn="r">
              <a:buNone/>
              <a:defRPr sz="2400">
                <a:solidFill>
                  <a:schemeClr val="bg1"/>
                </a:solidFill>
              </a:defRPr>
            </a:lvl1pPr>
          </a:lstStyle>
          <a:p>
            <a:pPr algn="r"/>
            <a:r>
              <a:rPr lang="en-US" dirty="0">
                <a:solidFill>
                  <a:schemeClr val="bg1"/>
                </a:solidFill>
                <a:cs typeface="Calibri"/>
              </a:rPr>
              <a:t>Click to edit master text style</a:t>
            </a:r>
            <a:endParaRPr lang="en-US" dirty="0">
              <a:solidFill>
                <a:schemeClr val="bg1"/>
              </a:solidFill>
            </a:endParaRPr>
          </a:p>
        </p:txBody>
      </p:sp>
      <p:sp>
        <p:nvSpPr>
          <p:cNvPr id="15" name="Picture Placeholder 14">
            <a:extLst>
              <a:ext uri="{FF2B5EF4-FFF2-40B4-BE49-F238E27FC236}">
                <a16:creationId xmlns:a16="http://schemas.microsoft.com/office/drawing/2014/main" id="{4D6C3907-3C68-4C02-98EE-B36817B3763A}"/>
              </a:ext>
            </a:extLst>
          </p:cNvPr>
          <p:cNvSpPr>
            <a:spLocks noGrp="1"/>
          </p:cNvSpPr>
          <p:nvPr>
            <p:ph type="pic" sz="quarter" idx="13"/>
          </p:nvPr>
        </p:nvSpPr>
        <p:spPr>
          <a:xfrm>
            <a:off x="5457025" y="0"/>
            <a:ext cx="6734974" cy="6858001"/>
          </a:xfrm>
          <a:custGeom>
            <a:avLst/>
            <a:gdLst>
              <a:gd name="connsiteX0" fmla="*/ 1 w 6734974"/>
              <a:gd name="connsiteY0" fmla="*/ 6292661 h 6858001"/>
              <a:gd name="connsiteX1" fmla="*/ 6734974 w 6734974"/>
              <a:gd name="connsiteY1" fmla="*/ 6292661 h 6858001"/>
              <a:gd name="connsiteX2" fmla="*/ 6734974 w 6734974"/>
              <a:gd name="connsiteY2" fmla="*/ 6858001 h 6858001"/>
              <a:gd name="connsiteX3" fmla="*/ 1 w 6734974"/>
              <a:gd name="connsiteY3" fmla="*/ 6858001 h 6858001"/>
              <a:gd name="connsiteX4" fmla="*/ 0 w 6734974"/>
              <a:gd name="connsiteY4" fmla="*/ 0 h 6858001"/>
              <a:gd name="connsiteX5" fmla="*/ 6734973 w 6734974"/>
              <a:gd name="connsiteY5" fmla="*/ 0 h 6858001"/>
              <a:gd name="connsiteX6" fmla="*/ 6734973 w 6734974"/>
              <a:gd name="connsiteY6" fmla="*/ 6256019 h 6858001"/>
              <a:gd name="connsiteX7" fmla="*/ 0 w 6734974"/>
              <a:gd name="connsiteY7" fmla="*/ 6256019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34974" h="6858001">
                <a:moveTo>
                  <a:pt x="1" y="6292661"/>
                </a:moveTo>
                <a:lnTo>
                  <a:pt x="6734974" y="6292661"/>
                </a:lnTo>
                <a:lnTo>
                  <a:pt x="6734974" y="6858001"/>
                </a:lnTo>
                <a:lnTo>
                  <a:pt x="1" y="6858001"/>
                </a:lnTo>
                <a:close/>
                <a:moveTo>
                  <a:pt x="0" y="0"/>
                </a:moveTo>
                <a:lnTo>
                  <a:pt x="6734973" y="0"/>
                </a:lnTo>
                <a:lnTo>
                  <a:pt x="6734973" y="6256019"/>
                </a:lnTo>
                <a:lnTo>
                  <a:pt x="0" y="6256019"/>
                </a:lnTo>
                <a:close/>
              </a:path>
            </a:pathLst>
          </a:custGeom>
        </p:spPr>
        <p:txBody>
          <a:bodyPr wrap="square">
            <a:noAutofit/>
          </a:bodyPr>
          <a:lstStyle/>
          <a:p>
            <a:r>
              <a:rPr lang="en-US"/>
              <a:t>Click icon to add picture</a:t>
            </a:r>
            <a:endParaRPr lang="en-US" dirty="0"/>
          </a:p>
        </p:txBody>
      </p:sp>
      <p:cxnSp>
        <p:nvCxnSpPr>
          <p:cNvPr id="14" name="Straight Connector 13">
            <a:extLst>
              <a:ext uri="{FF2B5EF4-FFF2-40B4-BE49-F238E27FC236}">
                <a16:creationId xmlns:a16="http://schemas.microsoft.com/office/drawing/2014/main" id="{5984E7FD-271C-4B10-826F-A323C479DDC9}"/>
              </a:ext>
              <a:ext uri="{C183D7F6-B498-43B3-948B-1728B52AA6E4}">
                <adec:decorative xmlns:adec="http://schemas.microsoft.com/office/drawing/2017/decorative" val="1"/>
              </a:ext>
            </a:extLst>
          </p:cNvPr>
          <p:cNvCxnSpPr>
            <a:cxnSpLocks/>
          </p:cNvCxnSpPr>
          <p:nvPr userDrawn="1"/>
        </p:nvCxnSpPr>
        <p:spPr>
          <a:xfrm flipH="1">
            <a:off x="793159" y="6274339"/>
            <a:ext cx="11398840"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470497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9" y="1681163"/>
            <a:ext cx="3282206"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9" y="2505075"/>
            <a:ext cx="3282206" cy="3684588"/>
          </a:xfrm>
        </p:spPr>
        <p:txBody>
          <a:bodyPr>
            <a:noAutofit/>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446815" y="1681163"/>
            <a:ext cx="329837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446815" y="2505075"/>
            <a:ext cx="3298370" cy="3684588"/>
          </a:xfrm>
        </p:spPr>
        <p:txBody>
          <a:bodyPr>
            <a:noAutofit/>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lvl1pPr>
              <a:defRPr/>
            </a:lvl1pPr>
          </a:lstStyle>
          <a:p>
            <a:r>
              <a:rPr lang="en-US"/>
              <a:t>20xx</a:t>
            </a:r>
            <a:endParaRPr lang="en-US" dirty="0"/>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94A09A9-5501-47C1-A89A-A340965A2BE2}" type="slidenum">
              <a:rPr lang="en-US" smtClean="0"/>
              <a:t>‹#›</a:t>
            </a:fld>
            <a:endParaRPr lang="en-US" dirty="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1" name="Text Placeholder 4">
            <a:extLst>
              <a:ext uri="{FF2B5EF4-FFF2-40B4-BE49-F238E27FC236}">
                <a16:creationId xmlns:a16="http://schemas.microsoft.com/office/drawing/2014/main" id="{EF0B73B7-7EF9-4436-8B85-AC6CB551C086}"/>
              </a:ext>
            </a:extLst>
          </p:cNvPr>
          <p:cNvSpPr>
            <a:spLocks noGrp="1"/>
          </p:cNvSpPr>
          <p:nvPr>
            <p:ph type="body" sz="quarter" idx="13"/>
          </p:nvPr>
        </p:nvSpPr>
        <p:spPr>
          <a:xfrm>
            <a:off x="8053841" y="1681163"/>
            <a:ext cx="329837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Content Placeholder 5">
            <a:extLst>
              <a:ext uri="{FF2B5EF4-FFF2-40B4-BE49-F238E27FC236}">
                <a16:creationId xmlns:a16="http://schemas.microsoft.com/office/drawing/2014/main" id="{012A1950-E837-4678-94B1-FA24467145A1}"/>
              </a:ext>
            </a:extLst>
          </p:cNvPr>
          <p:cNvSpPr>
            <a:spLocks noGrp="1"/>
          </p:cNvSpPr>
          <p:nvPr>
            <p:ph sz="quarter" idx="14"/>
          </p:nvPr>
        </p:nvSpPr>
        <p:spPr>
          <a:xfrm>
            <a:off x="8053841" y="2505075"/>
            <a:ext cx="3298370" cy="3684588"/>
          </a:xfrm>
        </p:spPr>
        <p:txBody>
          <a:bodyPr>
            <a:noAutofit/>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Graphic 15">
            <a:extLst>
              <a:ext uri="{FF2B5EF4-FFF2-40B4-BE49-F238E27FC236}">
                <a16:creationId xmlns:a16="http://schemas.microsoft.com/office/drawing/2014/main" id="{C425DB15-1B5A-4780-98B4-C0921A42F5E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96A2980-FE4D-41BC-9B3F-DEC465C64C2D}"/>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5" name="Graphic 14">
            <a:extLst>
              <a:ext uri="{FF2B5EF4-FFF2-40B4-BE49-F238E27FC236}">
                <a16:creationId xmlns:a16="http://schemas.microsoft.com/office/drawing/2014/main" id="{2BBEE260-2DCA-4E68-9719-2D94DA7933BA}"/>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8968663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17" name="Straight Connector 16">
            <a:extLst>
              <a:ext uri="{FF2B5EF4-FFF2-40B4-BE49-F238E27FC236}">
                <a16:creationId xmlns:a16="http://schemas.microsoft.com/office/drawing/2014/main" id="{8E95D367-78A2-47F5-B8D8-808AF3A34589}"/>
              </a:ext>
              <a:ext uri="{C183D7F6-B498-43B3-948B-1728B52AA6E4}">
                <adec:decorative xmlns:adec="http://schemas.microsoft.com/office/drawing/2017/decorative" val="1"/>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8" name="Graphic 11">
            <a:extLst>
              <a:ext uri="{FF2B5EF4-FFF2-40B4-BE49-F238E27FC236}">
                <a16:creationId xmlns:a16="http://schemas.microsoft.com/office/drawing/2014/main" id="{6109EF88-13AD-41C1-97AF-8C27729818AE}"/>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9" name="Graphic 10">
            <a:extLst>
              <a:ext uri="{FF2B5EF4-FFF2-40B4-BE49-F238E27FC236}">
                <a16:creationId xmlns:a16="http://schemas.microsoft.com/office/drawing/2014/main" id="{45E9990E-4826-4D59-9C78-9A4A6CA115C1}"/>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78F2C717-2A7A-4268-8EAA-2647EC66720C}"/>
              </a:ext>
            </a:extLst>
          </p:cNvPr>
          <p:cNvSpPr>
            <a:spLocks noGrp="1"/>
          </p:cNvSpPr>
          <p:nvPr>
            <p:ph type="title"/>
          </p:nvPr>
        </p:nvSpPr>
        <p:spPr>
          <a:xfrm>
            <a:off x="838200" y="989031"/>
            <a:ext cx="4984628" cy="1491339"/>
          </a:xfrm>
        </p:spPr>
        <p:txBody>
          <a:bodyPr anchor="b">
            <a:normAutofit/>
          </a:bodyPr>
          <a:lstStyle>
            <a:lvl1pPr>
              <a:defRPr sz="5400"/>
            </a:lvl1pPr>
          </a:lstStyle>
          <a:p>
            <a:r>
              <a:rPr lang="en-US"/>
              <a:t>Click to edit Master title style</a:t>
            </a:r>
            <a:endParaRPr lang="en-US" dirty="0"/>
          </a:p>
        </p:txBody>
      </p:sp>
      <p:sp>
        <p:nvSpPr>
          <p:cNvPr id="6" name="Text Placeholder 5">
            <a:extLst>
              <a:ext uri="{FF2B5EF4-FFF2-40B4-BE49-F238E27FC236}">
                <a16:creationId xmlns:a16="http://schemas.microsoft.com/office/drawing/2014/main" id="{FAFC668B-6914-4B3A-B7DF-20E1580B17B9}"/>
              </a:ext>
            </a:extLst>
          </p:cNvPr>
          <p:cNvSpPr>
            <a:spLocks noGrp="1"/>
          </p:cNvSpPr>
          <p:nvPr>
            <p:ph type="body" sz="quarter" idx="15"/>
          </p:nvPr>
        </p:nvSpPr>
        <p:spPr>
          <a:xfrm>
            <a:off x="838200" y="2814530"/>
            <a:ext cx="4984628" cy="3359258"/>
          </a:xfrm>
        </p:spPr>
        <p:txBody>
          <a:bodyPr>
            <a:normAutofit/>
          </a:bodyPr>
          <a:lstStyle>
            <a:lvl1pPr marL="0" indent="0">
              <a:buNone/>
              <a:defRPr lang="en-US" sz="1800" kern="1200" dirty="0" smtClean="0">
                <a:solidFill>
                  <a:schemeClr val="tx1"/>
                </a:solidFill>
                <a:latin typeface="+mn-lt"/>
                <a:ea typeface="+mn-ea"/>
                <a:cs typeface="+mn-cs"/>
              </a:defRPr>
            </a:lvl1pPr>
          </a:lstStyle>
          <a:p>
            <a:pPr lvl="0"/>
            <a:r>
              <a:rPr lang="en-US"/>
              <a:t>Click to edit Master text styles</a:t>
            </a:r>
          </a:p>
        </p:txBody>
      </p:sp>
      <p:sp>
        <p:nvSpPr>
          <p:cNvPr id="10" name="Picture Placeholder 9">
            <a:extLst>
              <a:ext uri="{FF2B5EF4-FFF2-40B4-BE49-F238E27FC236}">
                <a16:creationId xmlns:a16="http://schemas.microsoft.com/office/drawing/2014/main" id="{97407AA4-CC80-45E8-B78C-F0CF17563888}"/>
              </a:ext>
            </a:extLst>
          </p:cNvPr>
          <p:cNvSpPr>
            <a:spLocks noGrp="1"/>
          </p:cNvSpPr>
          <p:nvPr>
            <p:ph type="pic" sz="quarter" idx="13"/>
          </p:nvPr>
        </p:nvSpPr>
        <p:spPr>
          <a:xfrm>
            <a:off x="7464666" y="1678220"/>
            <a:ext cx="4267645" cy="4267645"/>
          </a:xfrm>
          <a:custGeom>
            <a:avLst/>
            <a:gdLst>
              <a:gd name="connsiteX0" fmla="*/ 2133823 w 4267645"/>
              <a:gd name="connsiteY0" fmla="*/ 0 h 4267645"/>
              <a:gd name="connsiteX1" fmla="*/ 4267645 w 4267645"/>
              <a:gd name="connsiteY1" fmla="*/ 2133823 h 4267645"/>
              <a:gd name="connsiteX2" fmla="*/ 2133823 w 4267645"/>
              <a:gd name="connsiteY2" fmla="*/ 4267645 h 4267645"/>
              <a:gd name="connsiteX3" fmla="*/ 0 w 4267645"/>
              <a:gd name="connsiteY3" fmla="*/ 2133823 h 4267645"/>
              <a:gd name="connsiteX4" fmla="*/ 2133823 w 4267645"/>
              <a:gd name="connsiteY4" fmla="*/ 0 h 4267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7645" h="4267645">
                <a:moveTo>
                  <a:pt x="2133823" y="0"/>
                </a:moveTo>
                <a:cubicBezTo>
                  <a:pt x="3312299" y="0"/>
                  <a:pt x="4267645" y="955346"/>
                  <a:pt x="4267645" y="2133823"/>
                </a:cubicBezTo>
                <a:cubicBezTo>
                  <a:pt x="4267645" y="3312300"/>
                  <a:pt x="3312299" y="4267645"/>
                  <a:pt x="2133823" y="4267645"/>
                </a:cubicBezTo>
                <a:cubicBezTo>
                  <a:pt x="955346" y="4267645"/>
                  <a:pt x="0" y="3312300"/>
                  <a:pt x="0" y="2133823"/>
                </a:cubicBezTo>
                <a:cubicBezTo>
                  <a:pt x="0" y="955346"/>
                  <a:pt x="955346" y="0"/>
                  <a:pt x="2133823" y="0"/>
                </a:cubicBezTo>
                <a:close/>
              </a:path>
            </a:pathLst>
          </a:custGeom>
        </p:spPr>
        <p:txBody>
          <a:bodyPr wrap="square" anchor="ctr">
            <a:noAutofit/>
          </a:bodyPr>
          <a:lstStyle>
            <a:lvl1pPr algn="ctr">
              <a:defRPr/>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158C582-BD9C-49F9-8097-36611CFF1643}"/>
              </a:ext>
            </a:extLst>
          </p:cNvPr>
          <p:cNvSpPr>
            <a:spLocks noGrp="1"/>
          </p:cNvSpPr>
          <p:nvPr>
            <p:ph type="dt" sz="half" idx="16"/>
          </p:nvPr>
        </p:nvSpPr>
        <p:spPr/>
        <p:txBody>
          <a:bodyPr/>
          <a:lstStyle/>
          <a:p>
            <a:r>
              <a:rPr lang="en-US"/>
              <a:t>20xx</a:t>
            </a:r>
            <a:endParaRPr lang="en-US" dirty="0"/>
          </a:p>
        </p:txBody>
      </p:sp>
      <p:sp>
        <p:nvSpPr>
          <p:cNvPr id="4" name="Footer Placeholder 3">
            <a:extLst>
              <a:ext uri="{FF2B5EF4-FFF2-40B4-BE49-F238E27FC236}">
                <a16:creationId xmlns:a16="http://schemas.microsoft.com/office/drawing/2014/main" id="{274EACB3-0A23-4032-B5B1-266A253C2C8B}"/>
              </a:ext>
            </a:extLst>
          </p:cNvPr>
          <p:cNvSpPr>
            <a:spLocks noGrp="1"/>
          </p:cNvSpPr>
          <p:nvPr>
            <p:ph type="ftr" sz="quarter" idx="17"/>
          </p:nvPr>
        </p:nvSpPr>
        <p:spPr>
          <a:xfrm>
            <a:off x="7962190" y="623907"/>
            <a:ext cx="4114800" cy="365125"/>
          </a:xfrm>
        </p:spPr>
        <p:txBody>
          <a:bodyPr/>
          <a:lstStyle/>
          <a:p>
            <a:r>
              <a:rPr lang="en-US"/>
              <a:t>Sample footer text</a:t>
            </a:r>
            <a:endParaRPr lang="en-US" dirty="0"/>
          </a:p>
        </p:txBody>
      </p:sp>
      <p:sp>
        <p:nvSpPr>
          <p:cNvPr id="5" name="Slide Number Placeholder 4">
            <a:extLst>
              <a:ext uri="{FF2B5EF4-FFF2-40B4-BE49-F238E27FC236}">
                <a16:creationId xmlns:a16="http://schemas.microsoft.com/office/drawing/2014/main" id="{21FC0B42-8B5D-47B8-8E1E-5BAA45A8478A}"/>
              </a:ext>
            </a:extLst>
          </p:cNvPr>
          <p:cNvSpPr>
            <a:spLocks noGrp="1"/>
          </p:cNvSpPr>
          <p:nvPr>
            <p:ph type="sldNum" sz="quarter" idx="18"/>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5642611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B6CDB3-CB80-4B55-AA7A-C57DCAC8B79B}"/>
              </a:ext>
            </a:extLst>
          </p:cNvPr>
          <p:cNvSpPr>
            <a:spLocks noGrp="1"/>
          </p:cNvSpPr>
          <p:nvPr>
            <p:ph type="title"/>
          </p:nvPr>
        </p:nvSpPr>
        <p:spPr>
          <a:xfrm>
            <a:off x="1604908" y="894110"/>
            <a:ext cx="5181735" cy="2534890"/>
          </a:xfrm>
        </p:spPr>
        <p:txBody>
          <a:bodyPr anchor="b">
            <a:noAutofit/>
          </a:bodyPr>
          <a:lstStyle>
            <a:lvl1pPr>
              <a:defRPr lang="en-US" sz="5400" b="1" kern="1200" spc="400" baseline="0" dirty="0">
                <a:solidFill>
                  <a:schemeClr val="bg1"/>
                </a:solidFill>
                <a:latin typeface="+mn-lt"/>
                <a:ea typeface="+mj-ea"/>
                <a:cs typeface="+mj-cs"/>
              </a:defRPr>
            </a:lvl1pPr>
          </a:lstStyle>
          <a:p>
            <a:r>
              <a:rPr lang="en-US"/>
              <a:t>Click to edit Master title style</a:t>
            </a:r>
            <a:endParaRPr lang="en-US" dirty="0"/>
          </a:p>
        </p:txBody>
      </p:sp>
      <p:sp>
        <p:nvSpPr>
          <p:cNvPr id="24" name="Graphic 13">
            <a:extLst>
              <a:ext uri="{FF2B5EF4-FFF2-40B4-BE49-F238E27FC236}">
                <a16:creationId xmlns:a16="http://schemas.microsoft.com/office/drawing/2014/main" id="{EFD46DF2-E81B-4E77-B06D-F09DC585313D}"/>
              </a:ext>
              <a:ext uri="{C183D7F6-B498-43B3-948B-1728B52AA6E4}">
                <adec:decorative xmlns:adec="http://schemas.microsoft.com/office/drawing/2017/decorative" val="1"/>
              </a:ext>
            </a:extLst>
          </p:cNvPr>
          <p:cNvSpPr/>
          <p:nvPr userDrawn="1"/>
        </p:nvSpPr>
        <p:spPr>
          <a:xfrm>
            <a:off x="669236" y="1606411"/>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6" name="Graphic 12">
            <a:extLst>
              <a:ext uri="{FF2B5EF4-FFF2-40B4-BE49-F238E27FC236}">
                <a16:creationId xmlns:a16="http://schemas.microsoft.com/office/drawing/2014/main" id="{D044CC36-2EFF-44B0-90A3-986DACB7E88C}"/>
              </a:ext>
              <a:ext uri="{C183D7F6-B498-43B3-948B-1728B52AA6E4}">
                <adec:decorative xmlns:adec="http://schemas.microsoft.com/office/drawing/2017/decorative" val="1"/>
              </a:ext>
            </a:extLst>
          </p:cNvPr>
          <p:cNvSpPr/>
          <p:nvPr userDrawn="1"/>
        </p:nvSpPr>
        <p:spPr>
          <a:xfrm>
            <a:off x="1028014" y="183570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8" name="Graphic 15">
            <a:extLst>
              <a:ext uri="{FF2B5EF4-FFF2-40B4-BE49-F238E27FC236}">
                <a16:creationId xmlns:a16="http://schemas.microsoft.com/office/drawing/2014/main" id="{AAA3D090-A815-4AF9-88CE-94F0B7DD36E3}"/>
              </a:ext>
              <a:ext uri="{C183D7F6-B498-43B3-948B-1728B52AA6E4}">
                <adec:decorative xmlns:adec="http://schemas.microsoft.com/office/drawing/2017/decorative" val="1"/>
              </a:ext>
            </a:extLst>
          </p:cNvPr>
          <p:cNvSpPr/>
          <p:nvPr userDrawn="1"/>
        </p:nvSpPr>
        <p:spPr>
          <a:xfrm>
            <a:off x="653696" y="2060130"/>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40" name="Text Placeholder 39">
            <a:extLst>
              <a:ext uri="{FF2B5EF4-FFF2-40B4-BE49-F238E27FC236}">
                <a16:creationId xmlns:a16="http://schemas.microsoft.com/office/drawing/2014/main" id="{498169C0-3B43-43E5-AC66-3B5B27A46602}"/>
              </a:ext>
            </a:extLst>
          </p:cNvPr>
          <p:cNvSpPr>
            <a:spLocks noGrp="1"/>
          </p:cNvSpPr>
          <p:nvPr>
            <p:ph type="body" sz="quarter" idx="16"/>
          </p:nvPr>
        </p:nvSpPr>
        <p:spPr>
          <a:xfrm>
            <a:off x="1604905" y="3728425"/>
            <a:ext cx="5181735" cy="2534890"/>
          </a:xfrm>
        </p:spPr>
        <p:txBody>
          <a:bodyPr>
            <a:normAutofit/>
          </a:bodyPr>
          <a:lstStyle>
            <a:lvl1pPr marL="0" indent="0">
              <a:buNone/>
              <a:defRPr lang="en-US" sz="2000" kern="1200" dirty="0" smtClean="0">
                <a:solidFill>
                  <a:schemeClr val="bg1"/>
                </a:solidFill>
                <a:latin typeface="+mn-lt"/>
                <a:ea typeface="+mn-ea"/>
                <a:cs typeface="+mn-cs"/>
              </a:defRPr>
            </a:lvl1pPr>
          </a:lstStyle>
          <a:p>
            <a:pPr lvl="0"/>
            <a:r>
              <a:rPr lang="en-US"/>
              <a:t>Click to edit Master text styles</a:t>
            </a:r>
          </a:p>
        </p:txBody>
      </p:sp>
      <p:sp>
        <p:nvSpPr>
          <p:cNvPr id="17" name="Picture Placeholder 16">
            <a:extLst>
              <a:ext uri="{FF2B5EF4-FFF2-40B4-BE49-F238E27FC236}">
                <a16:creationId xmlns:a16="http://schemas.microsoft.com/office/drawing/2014/main" id="{77F553A0-E179-4D32-97DB-0F367996796B}"/>
              </a:ext>
            </a:extLst>
          </p:cNvPr>
          <p:cNvSpPr>
            <a:spLocks noGrp="1"/>
          </p:cNvSpPr>
          <p:nvPr>
            <p:ph type="pic" sz="quarter" idx="14"/>
          </p:nvPr>
        </p:nvSpPr>
        <p:spPr>
          <a:xfrm>
            <a:off x="7130003" y="1856226"/>
            <a:ext cx="2040674" cy="2040674"/>
          </a:xfrm>
          <a:custGeom>
            <a:avLst/>
            <a:gdLst>
              <a:gd name="connsiteX0" fmla="*/ 1020337 w 2040674"/>
              <a:gd name="connsiteY0" fmla="*/ 0 h 2040674"/>
              <a:gd name="connsiteX1" fmla="*/ 2040674 w 2040674"/>
              <a:gd name="connsiteY1" fmla="*/ 1020337 h 2040674"/>
              <a:gd name="connsiteX2" fmla="*/ 1020337 w 2040674"/>
              <a:gd name="connsiteY2" fmla="*/ 2040674 h 2040674"/>
              <a:gd name="connsiteX3" fmla="*/ 0 w 2040674"/>
              <a:gd name="connsiteY3" fmla="*/ 1020337 h 2040674"/>
              <a:gd name="connsiteX4" fmla="*/ 1020337 w 2040674"/>
              <a:gd name="connsiteY4" fmla="*/ 0 h 20406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0674" h="2040674">
                <a:moveTo>
                  <a:pt x="1020337" y="0"/>
                </a:moveTo>
                <a:cubicBezTo>
                  <a:pt x="1583854" y="0"/>
                  <a:pt x="2040674" y="456820"/>
                  <a:pt x="2040674" y="1020337"/>
                </a:cubicBezTo>
                <a:cubicBezTo>
                  <a:pt x="2040674" y="1583854"/>
                  <a:pt x="1583854" y="2040674"/>
                  <a:pt x="1020337" y="2040674"/>
                </a:cubicBezTo>
                <a:cubicBezTo>
                  <a:pt x="456820" y="2040674"/>
                  <a:pt x="0" y="1583854"/>
                  <a:pt x="0" y="1020337"/>
                </a:cubicBezTo>
                <a:cubicBezTo>
                  <a:pt x="0" y="456820"/>
                  <a:pt x="456820" y="0"/>
                  <a:pt x="1020337" y="0"/>
                </a:cubicBezTo>
                <a:close/>
              </a:path>
            </a:pathLst>
          </a:custGeom>
        </p:spPr>
        <p:txBody>
          <a:bodyPr wrap="square" anchor="ctr">
            <a:noAutofit/>
          </a:bodyPr>
          <a:lstStyle>
            <a:lvl1pPr algn="ctr">
              <a:defRPr/>
            </a:lvl1pPr>
          </a:lstStyle>
          <a:p>
            <a:r>
              <a:rPr lang="en-US"/>
              <a:t>Click icon to add picture</a:t>
            </a:r>
            <a:endParaRPr lang="en-US" dirty="0"/>
          </a:p>
        </p:txBody>
      </p:sp>
      <p:sp>
        <p:nvSpPr>
          <p:cNvPr id="14" name="Picture Placeholder 13">
            <a:extLst>
              <a:ext uri="{FF2B5EF4-FFF2-40B4-BE49-F238E27FC236}">
                <a16:creationId xmlns:a16="http://schemas.microsoft.com/office/drawing/2014/main" id="{C9BD1CE3-05F6-44F6-B6FB-EB60AB96BE50}"/>
              </a:ext>
            </a:extLst>
          </p:cNvPr>
          <p:cNvSpPr>
            <a:spLocks noGrp="1"/>
          </p:cNvSpPr>
          <p:nvPr>
            <p:ph type="pic" sz="quarter" idx="13"/>
          </p:nvPr>
        </p:nvSpPr>
        <p:spPr>
          <a:xfrm>
            <a:off x="9325160" y="0"/>
            <a:ext cx="2866840" cy="2925044"/>
          </a:xfrm>
          <a:custGeom>
            <a:avLst/>
            <a:gdLst>
              <a:gd name="connsiteX0" fmla="*/ 1437601 w 2866840"/>
              <a:gd name="connsiteY0" fmla="*/ 0 h 2925044"/>
              <a:gd name="connsiteX1" fmla="*/ 1488735 w 2866840"/>
              <a:gd name="connsiteY1" fmla="*/ 0 h 2925044"/>
              <a:gd name="connsiteX2" fmla="*/ 1612768 w 2866840"/>
              <a:gd name="connsiteY2" fmla="*/ 6263 h 2925044"/>
              <a:gd name="connsiteX3" fmla="*/ 2860554 w 2866840"/>
              <a:gd name="connsiteY3" fmla="*/ 1026775 h 2925044"/>
              <a:gd name="connsiteX4" fmla="*/ 2866840 w 2866840"/>
              <a:gd name="connsiteY4" fmla="*/ 1051223 h 2925044"/>
              <a:gd name="connsiteX5" fmla="*/ 2866840 w 2866840"/>
              <a:gd name="connsiteY5" fmla="*/ 1872530 h 2925044"/>
              <a:gd name="connsiteX6" fmla="*/ 2860554 w 2866840"/>
              <a:gd name="connsiteY6" fmla="*/ 1896978 h 2925044"/>
              <a:gd name="connsiteX7" fmla="*/ 1463168 w 2866840"/>
              <a:gd name="connsiteY7" fmla="*/ 2925044 h 2925044"/>
              <a:gd name="connsiteX8" fmla="*/ 0 w 2866840"/>
              <a:gd name="connsiteY8" fmla="*/ 1461877 h 2925044"/>
              <a:gd name="connsiteX9" fmla="*/ 1313568 w 2866840"/>
              <a:gd name="connsiteY9" fmla="*/ 6263 h 292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66840" h="2925044">
                <a:moveTo>
                  <a:pt x="1437601" y="0"/>
                </a:moveTo>
                <a:lnTo>
                  <a:pt x="1488735" y="0"/>
                </a:lnTo>
                <a:lnTo>
                  <a:pt x="1612768" y="6263"/>
                </a:lnTo>
                <a:cubicBezTo>
                  <a:pt x="2203017" y="66206"/>
                  <a:pt x="2689551" y="476982"/>
                  <a:pt x="2860554" y="1026775"/>
                </a:cubicBezTo>
                <a:lnTo>
                  <a:pt x="2866840" y="1051223"/>
                </a:lnTo>
                <a:lnTo>
                  <a:pt x="2866840" y="1872530"/>
                </a:lnTo>
                <a:lnTo>
                  <a:pt x="2860554" y="1896978"/>
                </a:lnTo>
                <a:cubicBezTo>
                  <a:pt x="2675300" y="2492588"/>
                  <a:pt x="2119737" y="2925044"/>
                  <a:pt x="1463168" y="2925044"/>
                </a:cubicBezTo>
                <a:cubicBezTo>
                  <a:pt x="655082" y="2925044"/>
                  <a:pt x="0" y="2269962"/>
                  <a:pt x="0" y="1461877"/>
                </a:cubicBezTo>
                <a:cubicBezTo>
                  <a:pt x="0" y="704296"/>
                  <a:pt x="575756" y="81192"/>
                  <a:pt x="1313568" y="6263"/>
                </a:cubicBezTo>
                <a:close/>
              </a:path>
            </a:pathLst>
          </a:custGeom>
        </p:spPr>
        <p:txBody>
          <a:bodyPr wrap="square" anchor="ctr">
            <a:noAutofit/>
          </a:bodyPr>
          <a:lstStyle>
            <a:lvl1pPr algn="ctr">
              <a:defRPr/>
            </a:lvl1pPr>
          </a:lstStyle>
          <a:p>
            <a:r>
              <a:rPr lang="en-US"/>
              <a:t>Click icon to add picture</a:t>
            </a:r>
            <a:endParaRPr lang="en-US" dirty="0"/>
          </a:p>
        </p:txBody>
      </p:sp>
      <p:sp>
        <p:nvSpPr>
          <p:cNvPr id="20" name="Picture Placeholder 19">
            <a:extLst>
              <a:ext uri="{FF2B5EF4-FFF2-40B4-BE49-F238E27FC236}">
                <a16:creationId xmlns:a16="http://schemas.microsoft.com/office/drawing/2014/main" id="{86562173-D9DF-4B80-B41C-B2366D8F2CC9}"/>
              </a:ext>
            </a:extLst>
          </p:cNvPr>
          <p:cNvSpPr>
            <a:spLocks noGrp="1"/>
          </p:cNvSpPr>
          <p:nvPr>
            <p:ph type="pic" sz="quarter" idx="15"/>
          </p:nvPr>
        </p:nvSpPr>
        <p:spPr>
          <a:xfrm>
            <a:off x="8465227" y="3267983"/>
            <a:ext cx="3726773" cy="3590017"/>
          </a:xfrm>
          <a:custGeom>
            <a:avLst/>
            <a:gdLst>
              <a:gd name="connsiteX0" fmla="*/ 2272751 w 3726773"/>
              <a:gd name="connsiteY0" fmla="*/ 0 h 3590017"/>
              <a:gd name="connsiteX1" fmla="*/ 3718432 w 3726773"/>
              <a:gd name="connsiteY1" fmla="*/ 518986 h 3590017"/>
              <a:gd name="connsiteX2" fmla="*/ 3726773 w 3726773"/>
              <a:gd name="connsiteY2" fmla="*/ 526567 h 3590017"/>
              <a:gd name="connsiteX3" fmla="*/ 3726773 w 3726773"/>
              <a:gd name="connsiteY3" fmla="*/ 3590017 h 3590017"/>
              <a:gd name="connsiteX4" fmla="*/ 422959 w 3726773"/>
              <a:gd name="connsiteY4" fmla="*/ 3590017 h 3590017"/>
              <a:gd name="connsiteX5" fmla="*/ 388150 w 3726773"/>
              <a:gd name="connsiteY5" fmla="*/ 3543469 h 3590017"/>
              <a:gd name="connsiteX6" fmla="*/ 0 w 3726773"/>
              <a:gd name="connsiteY6" fmla="*/ 2272752 h 3590017"/>
              <a:gd name="connsiteX7" fmla="*/ 2272751 w 3726773"/>
              <a:gd name="connsiteY7" fmla="*/ 0 h 359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6773" h="3590017">
                <a:moveTo>
                  <a:pt x="2272751" y="0"/>
                </a:moveTo>
                <a:cubicBezTo>
                  <a:pt x="2821903" y="0"/>
                  <a:pt x="3325566" y="194765"/>
                  <a:pt x="3718432" y="518986"/>
                </a:cubicBezTo>
                <a:lnTo>
                  <a:pt x="3726773" y="526567"/>
                </a:lnTo>
                <a:lnTo>
                  <a:pt x="3726773" y="3590017"/>
                </a:lnTo>
                <a:lnTo>
                  <a:pt x="422959" y="3590017"/>
                </a:lnTo>
                <a:lnTo>
                  <a:pt x="388150" y="3543469"/>
                </a:lnTo>
                <a:cubicBezTo>
                  <a:pt x="143093" y="3180735"/>
                  <a:pt x="0" y="2743454"/>
                  <a:pt x="0" y="2272752"/>
                </a:cubicBezTo>
                <a:cubicBezTo>
                  <a:pt x="0" y="1017546"/>
                  <a:pt x="1017546" y="0"/>
                  <a:pt x="2272751" y="0"/>
                </a:cubicBezTo>
                <a:close/>
              </a:path>
            </a:pathLst>
          </a:custGeom>
        </p:spPr>
        <p:txBody>
          <a:bodyPr wrap="square" anchor="ctr">
            <a:noAutofit/>
          </a:bodyPr>
          <a:lstStyle>
            <a:lvl1pPr algn="ctr">
              <a:defRPr/>
            </a:lvl1pPr>
          </a:lstStyle>
          <a:p>
            <a:r>
              <a:rPr lang="en-US"/>
              <a:t>Click icon to add picture</a:t>
            </a:r>
            <a:endParaRPr lang="en-US" dirty="0"/>
          </a:p>
        </p:txBody>
      </p:sp>
      <p:sp>
        <p:nvSpPr>
          <p:cNvPr id="15" name="Slide Number Placeholder 8">
            <a:extLst>
              <a:ext uri="{FF2B5EF4-FFF2-40B4-BE49-F238E27FC236}">
                <a16:creationId xmlns:a16="http://schemas.microsoft.com/office/drawing/2014/main" id="{2CFE18B2-C456-4DF2-9D4C-6A9017A6200E}"/>
              </a:ext>
            </a:extLst>
          </p:cNvPr>
          <p:cNvSpPr>
            <a:spLocks noGrp="1"/>
          </p:cNvSpPr>
          <p:nvPr>
            <p:ph type="sldNum" sz="quarter" idx="12"/>
          </p:nvPr>
        </p:nvSpPr>
        <p:spPr>
          <a:xfrm>
            <a:off x="8610600" y="6356350"/>
            <a:ext cx="2743200" cy="365125"/>
          </a:xfrm>
        </p:spPr>
        <p:txBody>
          <a:bodyPr/>
          <a:lstStyle>
            <a:lvl1pPr>
              <a:defRPr>
                <a:solidFill>
                  <a:schemeClr val="bg1"/>
                </a:solidFill>
              </a:defRPr>
            </a:lvl1pPr>
          </a:lstStyle>
          <a:p>
            <a:fld id="{294A09A9-5501-47C1-A89A-A340965A2BE2}" type="slidenum">
              <a:rPr lang="en-US" smtClean="0"/>
              <a:pPr/>
              <a:t>‹#›</a:t>
            </a:fld>
            <a:endParaRPr lang="en-US" dirty="0"/>
          </a:p>
        </p:txBody>
      </p:sp>
      <p:cxnSp>
        <p:nvCxnSpPr>
          <p:cNvPr id="30" name="Straight Connector 29">
            <a:extLst>
              <a:ext uri="{FF2B5EF4-FFF2-40B4-BE49-F238E27FC236}">
                <a16:creationId xmlns:a16="http://schemas.microsoft.com/office/drawing/2014/main" id="{A8ABD619-DC62-4FA6-8ABC-122A5C4B422D}"/>
              </a:ext>
              <a:ext uri="{C183D7F6-B498-43B3-948B-1728B52AA6E4}">
                <adec:decorative xmlns:adec="http://schemas.microsoft.com/office/drawing/2017/decorative" val="1"/>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5B78A21E-0201-405E-A386-7A39F8F82F4E}"/>
              </a:ext>
            </a:extLst>
          </p:cNvPr>
          <p:cNvSpPr>
            <a:spLocks noGrp="1"/>
          </p:cNvSpPr>
          <p:nvPr>
            <p:ph type="dt" sz="half" idx="17"/>
          </p:nvPr>
        </p:nvSpPr>
        <p:spPr>
          <a:xfrm>
            <a:off x="1301262" y="218220"/>
            <a:ext cx="2743200" cy="365125"/>
          </a:xfrm>
        </p:spPr>
        <p:txBody>
          <a:bodyPr/>
          <a:lstStyle>
            <a:lvl1pPr>
              <a:defRPr>
                <a:solidFill>
                  <a:schemeClr val="bg1"/>
                </a:solidFill>
              </a:defRPr>
            </a:lvl1pPr>
          </a:lstStyle>
          <a:p>
            <a:r>
              <a:rPr lang="en-US"/>
              <a:t>20xx</a:t>
            </a:r>
            <a:endParaRPr lang="en-US" dirty="0"/>
          </a:p>
        </p:txBody>
      </p:sp>
      <p:sp>
        <p:nvSpPr>
          <p:cNvPr id="4" name="Footer Placeholder 3">
            <a:extLst>
              <a:ext uri="{FF2B5EF4-FFF2-40B4-BE49-F238E27FC236}">
                <a16:creationId xmlns:a16="http://schemas.microsoft.com/office/drawing/2014/main" id="{CC96BABF-2A15-48FB-BA27-BC36B637FCC7}"/>
              </a:ext>
            </a:extLst>
          </p:cNvPr>
          <p:cNvSpPr>
            <a:spLocks noGrp="1"/>
          </p:cNvSpPr>
          <p:nvPr>
            <p:ph type="ftr" sz="quarter" idx="18"/>
          </p:nvPr>
        </p:nvSpPr>
        <p:spPr>
          <a:xfrm rot="16200000">
            <a:off x="-762668" y="4999038"/>
            <a:ext cx="3352802" cy="365125"/>
          </a:xfrm>
        </p:spPr>
        <p:txBody>
          <a:bodyPr/>
          <a:lstStyle>
            <a:lvl1pPr>
              <a:defRPr>
                <a:solidFill>
                  <a:schemeClr val="bg1"/>
                </a:solidFill>
              </a:defRPr>
            </a:lvl1pPr>
          </a:lstStyle>
          <a:p>
            <a:r>
              <a:rPr lang="en-US"/>
              <a:t>Sample footer text</a:t>
            </a:r>
            <a:endParaRPr lang="en-US" dirty="0"/>
          </a:p>
        </p:txBody>
      </p:sp>
    </p:spTree>
    <p:extLst>
      <p:ext uri="{BB962C8B-B14F-4D97-AF65-F5344CB8AC3E}">
        <p14:creationId xmlns:p14="http://schemas.microsoft.com/office/powerpoint/2010/main" val="2651618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AFE17E6-924C-47EE-8164-2CD1687C753A}"/>
              </a:ext>
              <a:ext uri="{C183D7F6-B498-43B3-948B-1728B52AA6E4}">
                <adec:decorative xmlns:adec="http://schemas.microsoft.com/office/drawing/2017/decorative" val="1"/>
              </a:ext>
            </a:extLst>
          </p:cNvPr>
          <p:cNvSpPr/>
          <p:nvPr userDrawn="1"/>
        </p:nvSpPr>
        <p:spPr>
          <a:xfrm>
            <a:off x="1123008" y="252743"/>
            <a:ext cx="4739619" cy="304261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6572DC8-7C70-4BE2-9DB2-CFABD37F8F56}"/>
              </a:ext>
              <a:ext uri="{C183D7F6-B498-43B3-948B-1728B52AA6E4}">
                <adec:decorative xmlns:adec="http://schemas.microsoft.com/office/drawing/2017/decorative" val="1"/>
              </a:ext>
            </a:extLst>
          </p:cNvPr>
          <p:cNvSpPr/>
          <p:nvPr userDrawn="1"/>
        </p:nvSpPr>
        <p:spPr>
          <a:xfrm>
            <a:off x="425449" y="3548095"/>
            <a:ext cx="4739619" cy="304261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946745-2521-4BB4-80EC-24CD13FF3A60}"/>
              </a:ext>
            </a:extLst>
          </p:cNvPr>
          <p:cNvSpPr>
            <a:spLocks noGrp="1"/>
          </p:cNvSpPr>
          <p:nvPr>
            <p:ph type="title"/>
          </p:nvPr>
        </p:nvSpPr>
        <p:spPr>
          <a:xfrm>
            <a:off x="6392583" y="252743"/>
            <a:ext cx="4434721" cy="1965163"/>
          </a:xfrm>
        </p:spPr>
        <p:txBody>
          <a:bodyPr anchor="b">
            <a:normAutofit/>
          </a:bodyPr>
          <a:lstStyle>
            <a:lvl1pPr>
              <a:defRPr lang="en-US" sz="5400" kern="1200" dirty="0">
                <a:solidFill>
                  <a:schemeClr val="tx1"/>
                </a:solidFill>
                <a:latin typeface="+mj-lt"/>
                <a:ea typeface="+mj-ea"/>
                <a:cs typeface="+mj-cs"/>
              </a:defRPr>
            </a:lvl1pPr>
          </a:lstStyle>
          <a:p>
            <a:r>
              <a:rPr lang="en-US"/>
              <a:t>Click to edit Master title style</a:t>
            </a:r>
            <a:endParaRPr lang="en-US" dirty="0"/>
          </a:p>
        </p:txBody>
      </p:sp>
      <p:sp>
        <p:nvSpPr>
          <p:cNvPr id="21" name="Picture Placeholder 20">
            <a:extLst>
              <a:ext uri="{FF2B5EF4-FFF2-40B4-BE49-F238E27FC236}">
                <a16:creationId xmlns:a16="http://schemas.microsoft.com/office/drawing/2014/main" id="{6A9682C5-2804-43F9-B365-D5F853CEB37A}"/>
              </a:ext>
            </a:extLst>
          </p:cNvPr>
          <p:cNvSpPr>
            <a:spLocks noGrp="1"/>
          </p:cNvSpPr>
          <p:nvPr>
            <p:ph type="pic" sz="quarter" idx="10"/>
          </p:nvPr>
        </p:nvSpPr>
        <p:spPr>
          <a:xfrm>
            <a:off x="1352550" y="539750"/>
            <a:ext cx="4281488" cy="2468563"/>
          </a:xfrm>
        </p:spPr>
        <p:txBody>
          <a:bodyPr/>
          <a:lstStyle/>
          <a:p>
            <a:r>
              <a:rPr lang="en-US"/>
              <a:t>Click icon to add picture</a:t>
            </a:r>
            <a:endParaRPr lang="en-US" dirty="0"/>
          </a:p>
        </p:txBody>
      </p:sp>
      <p:sp>
        <p:nvSpPr>
          <p:cNvPr id="23" name="Picture Placeholder 22">
            <a:extLst>
              <a:ext uri="{FF2B5EF4-FFF2-40B4-BE49-F238E27FC236}">
                <a16:creationId xmlns:a16="http://schemas.microsoft.com/office/drawing/2014/main" id="{1E5E2300-A2FB-4449-8855-6D21495825B0}"/>
              </a:ext>
            </a:extLst>
          </p:cNvPr>
          <p:cNvSpPr>
            <a:spLocks noGrp="1"/>
          </p:cNvSpPr>
          <p:nvPr>
            <p:ph type="pic" sz="quarter" idx="11"/>
          </p:nvPr>
        </p:nvSpPr>
        <p:spPr>
          <a:xfrm>
            <a:off x="654050" y="3835400"/>
            <a:ext cx="4281488" cy="2468563"/>
          </a:xfrm>
        </p:spPr>
        <p:txBody>
          <a:bodyPr/>
          <a:lstStyle/>
          <a:p>
            <a:r>
              <a:rPr lang="en-US"/>
              <a:t>Click icon to add picture</a:t>
            </a:r>
            <a:endParaRPr lang="en-US" dirty="0"/>
          </a:p>
        </p:txBody>
      </p:sp>
      <p:sp>
        <p:nvSpPr>
          <p:cNvPr id="14" name="Content Placeholder 2">
            <a:extLst>
              <a:ext uri="{FF2B5EF4-FFF2-40B4-BE49-F238E27FC236}">
                <a16:creationId xmlns:a16="http://schemas.microsoft.com/office/drawing/2014/main" id="{1F83215D-2938-4915-9C53-FDF71E3F0E14}"/>
              </a:ext>
            </a:extLst>
          </p:cNvPr>
          <p:cNvSpPr>
            <a:spLocks noGrp="1"/>
          </p:cNvSpPr>
          <p:nvPr>
            <p:ph idx="1" hasCustomPrompt="1"/>
          </p:nvPr>
        </p:nvSpPr>
        <p:spPr>
          <a:xfrm>
            <a:off x="6392583" y="2645922"/>
            <a:ext cx="4434721" cy="3710427"/>
          </a:xfrm>
        </p:spPr>
        <p:txBody>
          <a:bodyPr anchor="t">
            <a:normAutofit/>
          </a:bodyPr>
          <a:lstStyle>
            <a:lvl1pPr>
              <a:defRPr sz="1800"/>
            </a:lvl1pPr>
          </a:lstStyle>
          <a:p>
            <a:r>
              <a:rPr lang="en-US" sz="1800" dirty="0">
                <a:cs typeface="Calibri"/>
              </a:rPr>
              <a:t>Click to edit master text style</a:t>
            </a:r>
          </a:p>
        </p:txBody>
      </p:sp>
      <p:cxnSp>
        <p:nvCxnSpPr>
          <p:cNvPr id="18" name="Straight Connector 17">
            <a:extLst>
              <a:ext uri="{FF2B5EF4-FFF2-40B4-BE49-F238E27FC236}">
                <a16:creationId xmlns:a16="http://schemas.microsoft.com/office/drawing/2014/main" id="{AB8238B2-89F4-4CBF-8949-A4979F889CE8}"/>
              </a:ext>
              <a:ext uri="{C183D7F6-B498-43B3-948B-1728B52AA6E4}">
                <adec:decorative xmlns:adec="http://schemas.microsoft.com/office/drawing/2017/decorative" val="1"/>
              </a:ext>
            </a:extLst>
          </p:cNvPr>
          <p:cNvCxnSpPr>
            <a:cxnSpLocks/>
          </p:cNvCxnSpPr>
          <p:nvPr userDrawn="1"/>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3" name="Date Placeholder 2">
            <a:extLst>
              <a:ext uri="{FF2B5EF4-FFF2-40B4-BE49-F238E27FC236}">
                <a16:creationId xmlns:a16="http://schemas.microsoft.com/office/drawing/2014/main" id="{779C96BE-A34E-471B-A916-071966BC699C}"/>
              </a:ext>
            </a:extLst>
          </p:cNvPr>
          <p:cNvSpPr>
            <a:spLocks noGrp="1"/>
          </p:cNvSpPr>
          <p:nvPr>
            <p:ph type="dt" sz="half" idx="12"/>
          </p:nvPr>
        </p:nvSpPr>
        <p:spPr>
          <a:xfrm>
            <a:off x="5785751" y="6356350"/>
            <a:ext cx="2743200" cy="365125"/>
          </a:xfrm>
        </p:spPr>
        <p:txBody>
          <a:bodyPr/>
          <a:lstStyle/>
          <a:p>
            <a:r>
              <a:rPr lang="en-US"/>
              <a:t>20xx</a:t>
            </a:r>
            <a:endParaRPr lang="en-US" dirty="0"/>
          </a:p>
        </p:txBody>
      </p:sp>
      <p:sp>
        <p:nvSpPr>
          <p:cNvPr id="4" name="Footer Placeholder 3">
            <a:extLst>
              <a:ext uri="{FF2B5EF4-FFF2-40B4-BE49-F238E27FC236}">
                <a16:creationId xmlns:a16="http://schemas.microsoft.com/office/drawing/2014/main" id="{7B3040EA-B3B8-4EB9-BC7F-EB3DFF9597DC}"/>
              </a:ext>
            </a:extLst>
          </p:cNvPr>
          <p:cNvSpPr>
            <a:spLocks noGrp="1"/>
          </p:cNvSpPr>
          <p:nvPr>
            <p:ph type="ftr" sz="quarter" idx="13"/>
          </p:nvPr>
        </p:nvSpPr>
        <p:spPr>
          <a:xfrm rot="16200000">
            <a:off x="9812116" y="1591485"/>
            <a:ext cx="3548094" cy="365125"/>
          </a:xfrm>
        </p:spPr>
        <p:txBody>
          <a:bodyPr/>
          <a:lstStyle/>
          <a:p>
            <a:r>
              <a:rPr lang="en-US" dirty="0"/>
              <a:t>Sample footer text</a:t>
            </a:r>
          </a:p>
        </p:txBody>
      </p:sp>
      <p:sp>
        <p:nvSpPr>
          <p:cNvPr id="5" name="Slide Number Placeholder 4">
            <a:extLst>
              <a:ext uri="{FF2B5EF4-FFF2-40B4-BE49-F238E27FC236}">
                <a16:creationId xmlns:a16="http://schemas.microsoft.com/office/drawing/2014/main" id="{20182D71-9E0A-4793-BA54-BEAEB7A36838}"/>
              </a:ext>
            </a:extLst>
          </p:cNvPr>
          <p:cNvSpPr>
            <a:spLocks noGrp="1"/>
          </p:cNvSpPr>
          <p:nvPr>
            <p:ph type="sldNum" sz="quarter" idx="14"/>
          </p:nvPr>
        </p:nvSpPr>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42446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cxnSp>
        <p:nvCxnSpPr>
          <p:cNvPr id="18" name="Straight Connector 17">
            <a:extLst>
              <a:ext uri="{FF2B5EF4-FFF2-40B4-BE49-F238E27FC236}">
                <a16:creationId xmlns:a16="http://schemas.microsoft.com/office/drawing/2014/main" id="{AB8238B2-89F4-4CBF-8949-A4979F889CE8}"/>
              </a:ext>
              <a:ext uri="{C183D7F6-B498-43B3-948B-1728B52AA6E4}">
                <adec:decorative xmlns:adec="http://schemas.microsoft.com/office/drawing/2017/decorative" val="1"/>
              </a:ext>
            </a:extLst>
          </p:cNvPr>
          <p:cNvCxnSpPr>
            <a:cxnSpLocks/>
          </p:cNvCxnSpPr>
          <p:nvPr userDrawn="1"/>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E48A8E28-7873-4AFA-A619-0E497E0180D0}"/>
              </a:ext>
              <a:ext uri="{C183D7F6-B498-43B3-948B-1728B52AA6E4}">
                <adec:decorative xmlns:adec="http://schemas.microsoft.com/office/drawing/2017/decorative" val="1"/>
              </a:ext>
            </a:extLst>
          </p:cNvPr>
          <p:cNvSpPr/>
          <p:nvPr userDrawn="1"/>
        </p:nvSpPr>
        <p:spPr>
          <a:xfrm>
            <a:off x="192268" y="536567"/>
            <a:ext cx="5784867" cy="5784867"/>
          </a:xfrm>
          <a:prstGeom prst="ellipse">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946745-2521-4BB4-80EC-24CD13FF3A60}"/>
              </a:ext>
            </a:extLst>
          </p:cNvPr>
          <p:cNvSpPr>
            <a:spLocks noGrp="1"/>
          </p:cNvSpPr>
          <p:nvPr>
            <p:ph type="title"/>
          </p:nvPr>
        </p:nvSpPr>
        <p:spPr>
          <a:xfrm>
            <a:off x="867340" y="2446418"/>
            <a:ext cx="4434721" cy="1965163"/>
          </a:xfrm>
        </p:spPr>
        <p:txBody>
          <a:bodyPr anchor="ctr">
            <a:normAutofit/>
          </a:bodyPr>
          <a:lstStyle>
            <a:lvl1pPr algn="ctr">
              <a:defRPr lang="en-US" sz="4500" kern="1200" dirty="0">
                <a:solidFill>
                  <a:schemeClr val="bg1"/>
                </a:solidFill>
                <a:latin typeface="+mj-lt"/>
                <a:ea typeface="+mj-ea"/>
                <a:cs typeface="+mj-cs"/>
              </a:defRPr>
            </a:lvl1pPr>
          </a:lstStyle>
          <a:p>
            <a:r>
              <a:rPr lang="en-US"/>
              <a:t>Click to edit Master title style</a:t>
            </a:r>
            <a:endParaRPr lang="en-US" dirty="0"/>
          </a:p>
        </p:txBody>
      </p:sp>
      <p:sp>
        <p:nvSpPr>
          <p:cNvPr id="14" name="Content Placeholder 2">
            <a:extLst>
              <a:ext uri="{FF2B5EF4-FFF2-40B4-BE49-F238E27FC236}">
                <a16:creationId xmlns:a16="http://schemas.microsoft.com/office/drawing/2014/main" id="{1F83215D-2938-4915-9C53-FDF71E3F0E14}"/>
              </a:ext>
            </a:extLst>
          </p:cNvPr>
          <p:cNvSpPr>
            <a:spLocks noGrp="1"/>
          </p:cNvSpPr>
          <p:nvPr>
            <p:ph idx="1" hasCustomPrompt="1"/>
          </p:nvPr>
        </p:nvSpPr>
        <p:spPr>
          <a:xfrm>
            <a:off x="6392583" y="536567"/>
            <a:ext cx="4518504" cy="5784867"/>
          </a:xfrm>
        </p:spPr>
        <p:txBody>
          <a:bodyPr anchor="ctr">
            <a:normAutofit/>
          </a:bodyPr>
          <a:lstStyle>
            <a:lvl1pPr marL="0" indent="0">
              <a:lnSpc>
                <a:spcPts val="2500"/>
              </a:lnSpc>
              <a:buNone/>
              <a:defRPr sz="1800"/>
            </a:lvl1pPr>
          </a:lstStyle>
          <a:p>
            <a:r>
              <a:rPr lang="en-US" sz="1800" dirty="0">
                <a:cs typeface="Calibri"/>
              </a:rPr>
              <a:t>Click to edit master text style</a:t>
            </a:r>
          </a:p>
        </p:txBody>
      </p:sp>
      <p:sp>
        <p:nvSpPr>
          <p:cNvPr id="4" name="Graphic 13">
            <a:extLst>
              <a:ext uri="{FF2B5EF4-FFF2-40B4-BE49-F238E27FC236}">
                <a16:creationId xmlns:a16="http://schemas.microsoft.com/office/drawing/2014/main" id="{5EB0124E-1A8A-4EB1-A9CF-E273590B60B9}"/>
              </a:ext>
              <a:ext uri="{C183D7F6-B498-43B3-948B-1728B52AA6E4}">
                <adec:decorative xmlns:adec="http://schemas.microsoft.com/office/drawing/2017/decorative" val="1"/>
              </a:ext>
            </a:extLst>
          </p:cNvPr>
          <p:cNvSpPr/>
          <p:nvPr userDrawn="1"/>
        </p:nvSpPr>
        <p:spPr>
          <a:xfrm>
            <a:off x="1109945" y="351421"/>
            <a:ext cx="198609" cy="198609"/>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accent2"/>
          </a:solidFill>
          <a:ln w="603" cap="flat">
            <a:noFill/>
            <a:prstDash val="solid"/>
            <a:miter/>
          </a:ln>
        </p:spPr>
        <p:txBody>
          <a:bodyPr rtlCol="0" anchor="ctr"/>
          <a:lstStyle/>
          <a:p>
            <a:endParaRPr lang="en-US" dirty="0"/>
          </a:p>
        </p:txBody>
      </p:sp>
      <p:sp>
        <p:nvSpPr>
          <p:cNvPr id="5" name="Graphic 12">
            <a:extLst>
              <a:ext uri="{FF2B5EF4-FFF2-40B4-BE49-F238E27FC236}">
                <a16:creationId xmlns:a16="http://schemas.microsoft.com/office/drawing/2014/main" id="{44654EA2-A648-4219-B093-1C05AE964626}"/>
              </a:ext>
              <a:ext uri="{C183D7F6-B498-43B3-948B-1728B52AA6E4}">
                <adec:decorative xmlns:adec="http://schemas.microsoft.com/office/drawing/2017/decorative" val="1"/>
              </a:ext>
            </a:extLst>
          </p:cNvPr>
          <p:cNvSpPr/>
          <p:nvPr userDrawn="1"/>
        </p:nvSpPr>
        <p:spPr>
          <a:xfrm>
            <a:off x="5425883" y="5732852"/>
            <a:ext cx="130186" cy="130186"/>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81C0EC89-A66C-4027-8FF0-F7605B506229}"/>
              </a:ext>
              <a:ext uri="{C183D7F6-B498-43B3-948B-1728B52AA6E4}">
                <adec:decorative xmlns:adec="http://schemas.microsoft.com/office/drawing/2017/decorative" val="1"/>
              </a:ext>
            </a:extLst>
          </p:cNvPr>
          <p:cNvSpPr/>
          <p:nvPr userDrawn="1"/>
        </p:nvSpPr>
        <p:spPr>
          <a:xfrm>
            <a:off x="539223" y="1072473"/>
            <a:ext cx="182432" cy="182432"/>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2" name="Date Placeholder 2">
            <a:extLst>
              <a:ext uri="{FF2B5EF4-FFF2-40B4-BE49-F238E27FC236}">
                <a16:creationId xmlns:a16="http://schemas.microsoft.com/office/drawing/2014/main" id="{411FC072-5A30-4F87-8D5F-B58BC2023A98}"/>
              </a:ext>
            </a:extLst>
          </p:cNvPr>
          <p:cNvSpPr>
            <a:spLocks noGrp="1"/>
          </p:cNvSpPr>
          <p:nvPr>
            <p:ph type="dt" sz="half" idx="12"/>
          </p:nvPr>
        </p:nvSpPr>
        <p:spPr>
          <a:xfrm>
            <a:off x="5785751" y="6356350"/>
            <a:ext cx="2743200" cy="365125"/>
          </a:xfrm>
        </p:spPr>
        <p:txBody>
          <a:bodyPr/>
          <a:lstStyle/>
          <a:p>
            <a:r>
              <a:rPr lang="en-US"/>
              <a:t>20xx</a:t>
            </a:r>
            <a:endParaRPr lang="en-US" dirty="0"/>
          </a:p>
        </p:txBody>
      </p:sp>
      <p:sp>
        <p:nvSpPr>
          <p:cNvPr id="13" name="Footer Placeholder 3">
            <a:extLst>
              <a:ext uri="{FF2B5EF4-FFF2-40B4-BE49-F238E27FC236}">
                <a16:creationId xmlns:a16="http://schemas.microsoft.com/office/drawing/2014/main" id="{A406C42C-BE3A-4833-B0B7-357CE8FB62CA}"/>
              </a:ext>
            </a:extLst>
          </p:cNvPr>
          <p:cNvSpPr>
            <a:spLocks noGrp="1"/>
          </p:cNvSpPr>
          <p:nvPr>
            <p:ph type="ftr" sz="quarter" idx="13"/>
          </p:nvPr>
        </p:nvSpPr>
        <p:spPr>
          <a:xfrm rot="16200000">
            <a:off x="9812116" y="1591485"/>
            <a:ext cx="3548094" cy="365125"/>
          </a:xfrm>
        </p:spPr>
        <p:txBody>
          <a:bodyPr/>
          <a:lstStyle/>
          <a:p>
            <a:r>
              <a:rPr lang="en-US" dirty="0"/>
              <a:t>Sample footer text</a:t>
            </a:r>
          </a:p>
        </p:txBody>
      </p:sp>
      <p:sp>
        <p:nvSpPr>
          <p:cNvPr id="19" name="Slide Number Placeholder 4">
            <a:extLst>
              <a:ext uri="{FF2B5EF4-FFF2-40B4-BE49-F238E27FC236}">
                <a16:creationId xmlns:a16="http://schemas.microsoft.com/office/drawing/2014/main" id="{4E6E8B18-45E0-4925-8E5D-41F418C91ED8}"/>
              </a:ext>
            </a:extLst>
          </p:cNvPr>
          <p:cNvSpPr>
            <a:spLocks noGrp="1"/>
          </p:cNvSpPr>
          <p:nvPr>
            <p:ph type="sldNum" sz="quarter" idx="14"/>
          </p:nvPr>
        </p:nvSpPr>
        <p:spPr>
          <a:xfrm>
            <a:off x="8610600" y="6356350"/>
            <a:ext cx="2743200"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679333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14" name="Picture Placeholder 13">
            <a:extLst>
              <a:ext uri="{FF2B5EF4-FFF2-40B4-BE49-F238E27FC236}">
                <a16:creationId xmlns:a16="http://schemas.microsoft.com/office/drawing/2014/main" id="{2F236E68-2CF8-44ED-939D-0302808CE819}"/>
              </a:ext>
            </a:extLst>
          </p:cNvPr>
          <p:cNvSpPr>
            <a:spLocks noGrp="1"/>
          </p:cNvSpPr>
          <p:nvPr>
            <p:ph type="pic" sz="quarter" idx="13"/>
          </p:nvPr>
        </p:nvSpPr>
        <p:spPr>
          <a:xfrm>
            <a:off x="0" y="0"/>
            <a:ext cx="12188370" cy="6858000"/>
          </a:xfrm>
          <a:custGeom>
            <a:avLst/>
            <a:gdLst>
              <a:gd name="connsiteX0" fmla="*/ 0 w 12188370"/>
              <a:gd name="connsiteY0" fmla="*/ 0 h 6858000"/>
              <a:gd name="connsiteX1" fmla="*/ 12188370 w 12188370"/>
              <a:gd name="connsiteY1" fmla="*/ 0 h 6858000"/>
              <a:gd name="connsiteX2" fmla="*/ 12188370 w 12188370"/>
              <a:gd name="connsiteY2" fmla="*/ 6858000 h 6858000"/>
              <a:gd name="connsiteX3" fmla="*/ 0 w 12188370"/>
              <a:gd name="connsiteY3" fmla="*/ 6858000 h 6858000"/>
              <a:gd name="connsiteX4" fmla="*/ 0 w 12188370"/>
              <a:gd name="connsiteY4" fmla="*/ 843875 h 6858000"/>
              <a:gd name="connsiteX5" fmla="*/ 8473201 w 12188370"/>
              <a:gd name="connsiteY5" fmla="*/ 843875 h 6858000"/>
              <a:gd name="connsiteX6" fmla="*/ 8473201 w 12188370"/>
              <a:gd name="connsiteY6" fmla="*/ 816443 h 6858000"/>
              <a:gd name="connsiteX7" fmla="*/ 0 w 12188370"/>
              <a:gd name="connsiteY7" fmla="*/ 81644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88370" h="6858000">
                <a:moveTo>
                  <a:pt x="0" y="0"/>
                </a:moveTo>
                <a:lnTo>
                  <a:pt x="12188370" y="0"/>
                </a:lnTo>
                <a:lnTo>
                  <a:pt x="12188370" y="6858000"/>
                </a:lnTo>
                <a:lnTo>
                  <a:pt x="0" y="6858000"/>
                </a:lnTo>
                <a:lnTo>
                  <a:pt x="0" y="843875"/>
                </a:lnTo>
                <a:lnTo>
                  <a:pt x="8473201" y="843875"/>
                </a:lnTo>
                <a:lnTo>
                  <a:pt x="8473201" y="816443"/>
                </a:lnTo>
                <a:lnTo>
                  <a:pt x="0" y="816443"/>
                </a:lnTo>
                <a:close/>
              </a:path>
            </a:pathLst>
          </a:custGeom>
        </p:spPr>
        <p:txBody>
          <a:bodyPr wrap="square">
            <a:noAutofit/>
          </a:bodyPr>
          <a:lstStyle/>
          <a:p>
            <a:r>
              <a:rPr lang="en-US"/>
              <a:t>Click icon to add picture</a:t>
            </a:r>
            <a:endParaRPr lang="en-US" dirty="0"/>
          </a:p>
        </p:txBody>
      </p:sp>
      <p:sp>
        <p:nvSpPr>
          <p:cNvPr id="2" name="Title 1">
            <a:extLst>
              <a:ext uri="{FF2B5EF4-FFF2-40B4-BE49-F238E27FC236}">
                <a16:creationId xmlns:a16="http://schemas.microsoft.com/office/drawing/2014/main" id="{532F3A8F-B976-406D-827A-8714EFF80344}"/>
              </a:ext>
            </a:extLst>
          </p:cNvPr>
          <p:cNvSpPr>
            <a:spLocks noGrp="1"/>
          </p:cNvSpPr>
          <p:nvPr>
            <p:ph type="title" hasCustomPrompt="1"/>
          </p:nvPr>
        </p:nvSpPr>
        <p:spPr>
          <a:xfrm>
            <a:off x="1256275" y="2276439"/>
            <a:ext cx="9679448" cy="2868439"/>
          </a:xfrm>
        </p:spPr>
        <p:txBody>
          <a:bodyPr anchor="b">
            <a:noAutofit/>
          </a:bodyPr>
          <a:lstStyle>
            <a:lvl1pPr algn="l">
              <a:defRPr lang="en-US" sz="7200" b="1" kern="1200" cap="all" dirty="0">
                <a:solidFill>
                  <a:schemeClr val="bg1"/>
                </a:solidFill>
                <a:latin typeface="+mj-lt"/>
                <a:ea typeface="+mj-ea"/>
                <a:cs typeface="+mj-cs"/>
              </a:defRPr>
            </a:lvl1pPr>
          </a:lstStyle>
          <a:p>
            <a:r>
              <a:rPr lang="en-US" dirty="0"/>
              <a:t>CLICK TO EDIT MASTER TITLE STYLE</a:t>
            </a:r>
          </a:p>
        </p:txBody>
      </p:sp>
      <p:sp>
        <p:nvSpPr>
          <p:cNvPr id="13" name="Text Placeholder 3">
            <a:extLst>
              <a:ext uri="{FF2B5EF4-FFF2-40B4-BE49-F238E27FC236}">
                <a16:creationId xmlns:a16="http://schemas.microsoft.com/office/drawing/2014/main" id="{91D9E9B9-E0A7-4C75-946E-BBAEBCC2CA6A}"/>
              </a:ext>
            </a:extLst>
          </p:cNvPr>
          <p:cNvSpPr>
            <a:spLocks noGrp="1"/>
          </p:cNvSpPr>
          <p:nvPr>
            <p:ph type="body" idx="14"/>
          </p:nvPr>
        </p:nvSpPr>
        <p:spPr>
          <a:xfrm>
            <a:off x="1256275" y="5098254"/>
            <a:ext cx="9679449" cy="750259"/>
          </a:xfrm>
        </p:spPr>
        <p:txBody>
          <a:bodyPr vert="horz" lIns="91440" tIns="45720" rIns="91440" bIns="45720" rtlCol="0" anchor="ctr">
            <a:normAutofit/>
          </a:bodyPr>
          <a:lstStyle>
            <a:lvl1pPr marL="0" indent="0">
              <a:buNone/>
              <a:defRPr sz="2000">
                <a:solidFill>
                  <a:schemeClr val="bg1"/>
                </a:solidFill>
              </a:defRPr>
            </a:lvl1pPr>
          </a:lstStyle>
          <a:p>
            <a:pPr lvl="0"/>
            <a:r>
              <a:rPr lang="en-US" sz="2000" kern="1200">
                <a:solidFill>
                  <a:srgbClr val="FFFFFF"/>
                </a:solidFill>
                <a:latin typeface="+mn-lt"/>
                <a:ea typeface="+mn-ea"/>
                <a:cs typeface="+mn-cs"/>
              </a:rPr>
              <a:t>Click to edit Master text styles</a:t>
            </a:r>
          </a:p>
        </p:txBody>
      </p:sp>
      <p:cxnSp>
        <p:nvCxnSpPr>
          <p:cNvPr id="6" name="Straight Connector 5">
            <a:extLst>
              <a:ext uri="{FF2B5EF4-FFF2-40B4-BE49-F238E27FC236}">
                <a16:creationId xmlns:a16="http://schemas.microsoft.com/office/drawing/2014/main" id="{03C6873F-B921-4626-97A7-FD8E9398E4E7}"/>
              </a:ext>
            </a:extLst>
          </p:cNvPr>
          <p:cNvCxnSpPr>
            <a:cxnSpLocks/>
          </p:cNvCxnSpPr>
          <p:nvPr userDrawn="1"/>
        </p:nvCxnSpPr>
        <p:spPr>
          <a:xfrm flipH="1">
            <a:off x="-10886" y="821523"/>
            <a:ext cx="8473201"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sp>
        <p:nvSpPr>
          <p:cNvPr id="8" name="Graphic 13">
            <a:extLst>
              <a:ext uri="{FF2B5EF4-FFF2-40B4-BE49-F238E27FC236}">
                <a16:creationId xmlns:a16="http://schemas.microsoft.com/office/drawing/2014/main" id="{275D0799-1240-4A8C-98BF-96679D262568}"/>
              </a:ext>
            </a:extLst>
          </p:cNvPr>
          <p:cNvSpPr/>
          <p:nvPr userDrawn="1"/>
        </p:nvSpPr>
        <p:spPr>
          <a:xfrm>
            <a:off x="544954" y="2865643"/>
            <a:ext cx="146329" cy="157937"/>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9" name="Graphic 12">
            <a:extLst>
              <a:ext uri="{FF2B5EF4-FFF2-40B4-BE49-F238E27FC236}">
                <a16:creationId xmlns:a16="http://schemas.microsoft.com/office/drawing/2014/main" id="{3F7A1898-37E9-4DF7-9E1E-A5D41681C6D9}"/>
              </a:ext>
            </a:extLst>
          </p:cNvPr>
          <p:cNvSpPr/>
          <p:nvPr userDrawn="1"/>
        </p:nvSpPr>
        <p:spPr>
          <a:xfrm>
            <a:off x="903734" y="3094942"/>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9" name="Graphic 15">
            <a:extLst>
              <a:ext uri="{FF2B5EF4-FFF2-40B4-BE49-F238E27FC236}">
                <a16:creationId xmlns:a16="http://schemas.microsoft.com/office/drawing/2014/main" id="{DA49FC99-340D-4901-98CD-6C4D1941C969}"/>
              </a:ext>
            </a:extLst>
          </p:cNvPr>
          <p:cNvSpPr/>
          <p:nvPr userDrawn="1"/>
        </p:nvSpPr>
        <p:spPr>
          <a:xfrm>
            <a:off x="532920" y="361923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spTree>
    <p:extLst>
      <p:ext uri="{BB962C8B-B14F-4D97-AF65-F5344CB8AC3E}">
        <p14:creationId xmlns:p14="http://schemas.microsoft.com/office/powerpoint/2010/main" val="13686777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Chart, 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normAutofit/>
          </a:bodyPr>
          <a:lstStyle>
            <a:lvl1pPr>
              <a:defRPr sz="5400"/>
            </a:lvl1pPr>
          </a:lstStyle>
          <a:p>
            <a:r>
              <a:rPr lang="en-US"/>
              <a:t>Click to edit Master title style</a:t>
            </a:r>
            <a:endParaRPr lang="en-US" dirty="0"/>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lvl1pPr>
          </a:lstStyle>
          <a:p>
            <a:r>
              <a:rPr lang="en-US"/>
              <a:t>20xx</a:t>
            </a:r>
            <a:endParaRPr lang="en-US" dirty="0"/>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dirty="0"/>
          </a:p>
        </p:txBody>
      </p:sp>
    </p:spTree>
    <p:extLst>
      <p:ext uri="{BB962C8B-B14F-4D97-AF65-F5344CB8AC3E}">
        <p14:creationId xmlns:p14="http://schemas.microsoft.com/office/powerpoint/2010/main" val="41674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a:normAutofit/>
          </a:bodyPr>
          <a:lstStyle>
            <a:lvl1pPr>
              <a:defRPr sz="54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1284395" y="1825625"/>
            <a:ext cx="10069401"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a:lstStyle>
            <a:lvl1pPr>
              <a:defRPr/>
            </a:lvl1pPr>
          </a:lstStyle>
          <a:p>
            <a:r>
              <a:rPr lang="en-US"/>
              <a:t>20xx</a:t>
            </a:r>
            <a:endParaRPr lang="en-US" dirty="0"/>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a:lstStyle/>
          <a:p>
            <a:fld id="{27CE633F-9882-4A5C-83A2-1109D0C73261}" type="slidenum">
              <a:rPr lang="en-US" smtClean="0"/>
              <a:t>‹#›</a:t>
            </a:fld>
            <a:endParaRPr lang="en-US" dirty="0"/>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462543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D67D4E1F-D8DD-4ED2-8901-A47E930891B9}"/>
              </a:ext>
              <a:ext uri="{C183D7F6-B498-43B3-948B-1728B52AA6E4}">
                <adec:decorative xmlns:adec="http://schemas.microsoft.com/office/drawing/2017/decorative" val="1"/>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6946745-2521-4BB4-80EC-24CD13FF3A60}"/>
              </a:ext>
            </a:extLst>
          </p:cNvPr>
          <p:cNvSpPr>
            <a:spLocks noGrp="1"/>
          </p:cNvSpPr>
          <p:nvPr>
            <p:ph type="title"/>
          </p:nvPr>
        </p:nvSpPr>
        <p:spPr>
          <a:xfrm>
            <a:off x="6392583" y="252743"/>
            <a:ext cx="4434721" cy="4820000"/>
          </a:xfrm>
        </p:spPr>
        <p:txBody>
          <a:bodyPr anchor="b">
            <a:normAutofit/>
          </a:bodyPr>
          <a:lstStyle>
            <a:lvl1pPr>
              <a:defRPr lang="en-US" sz="5400" kern="1200" dirty="0">
                <a:solidFill>
                  <a:schemeClr val="tx1"/>
                </a:solidFill>
                <a:latin typeface="+mj-lt"/>
                <a:ea typeface="+mj-ea"/>
                <a:cs typeface="+mj-cs"/>
              </a:defRPr>
            </a:lvl1pPr>
          </a:lstStyle>
          <a:p>
            <a:r>
              <a:rPr lang="en-US"/>
              <a:t>Click to edit Master title style</a:t>
            </a:r>
            <a:endParaRPr lang="en-US" dirty="0"/>
          </a:p>
        </p:txBody>
      </p:sp>
      <p:sp>
        <p:nvSpPr>
          <p:cNvPr id="21" name="Picture Placeholder 20">
            <a:extLst>
              <a:ext uri="{FF2B5EF4-FFF2-40B4-BE49-F238E27FC236}">
                <a16:creationId xmlns:a16="http://schemas.microsoft.com/office/drawing/2014/main" id="{6A9682C5-2804-43F9-B365-D5F853CEB37A}"/>
              </a:ext>
            </a:extLst>
          </p:cNvPr>
          <p:cNvSpPr>
            <a:spLocks noGrp="1"/>
          </p:cNvSpPr>
          <p:nvPr>
            <p:ph type="pic" sz="quarter" idx="10"/>
          </p:nvPr>
        </p:nvSpPr>
        <p:spPr>
          <a:xfrm>
            <a:off x="273301" y="299507"/>
            <a:ext cx="5221620" cy="6258985"/>
          </a:xfrm>
        </p:spPr>
        <p:txBody>
          <a:bodyPr/>
          <a:lstStyle/>
          <a:p>
            <a:r>
              <a:rPr lang="en-US"/>
              <a:t>Click icon to add picture</a:t>
            </a:r>
            <a:endParaRPr lang="en-US" dirty="0"/>
          </a:p>
        </p:txBody>
      </p:sp>
      <p:sp>
        <p:nvSpPr>
          <p:cNvPr id="20" name="Date Placeholder 3">
            <a:extLst>
              <a:ext uri="{FF2B5EF4-FFF2-40B4-BE49-F238E27FC236}">
                <a16:creationId xmlns:a16="http://schemas.microsoft.com/office/drawing/2014/main" id="{E19B6EE4-4480-4732-A518-32AAC2EC081A}"/>
              </a:ext>
            </a:extLst>
          </p:cNvPr>
          <p:cNvSpPr>
            <a:spLocks noGrp="1"/>
          </p:cNvSpPr>
          <p:nvPr>
            <p:ph type="dt" sz="half" idx="11"/>
          </p:nvPr>
        </p:nvSpPr>
        <p:spPr>
          <a:xfrm>
            <a:off x="838200" y="6356350"/>
            <a:ext cx="2743200" cy="365125"/>
          </a:xfrm>
        </p:spPr>
        <p:txBody>
          <a:bodyPr/>
          <a:lstStyle>
            <a:lvl1pPr>
              <a:defRPr/>
            </a:lvl1pPr>
          </a:lstStyle>
          <a:p>
            <a:r>
              <a:rPr lang="en-US">
                <a:solidFill>
                  <a:schemeClr val="bg1"/>
                </a:solidFill>
                <a:effectLst>
                  <a:outerShdw blurRad="38100" dist="38100" dir="2700000" algn="tl">
                    <a:srgbClr val="000000">
                      <a:alpha val="43137"/>
                    </a:srgbClr>
                  </a:outerShdw>
                </a:effectLst>
              </a:rPr>
              <a:t>20xx</a:t>
            </a:r>
            <a:endParaRPr lang="en-US" dirty="0">
              <a:solidFill>
                <a:schemeClr val="bg1"/>
              </a:solidFill>
              <a:effectLst>
                <a:outerShdw blurRad="38100" dist="38100" dir="2700000" algn="tl">
                  <a:srgbClr val="000000">
                    <a:alpha val="43137"/>
                  </a:srgbClr>
                </a:outerShdw>
              </a:effectLst>
            </a:endParaRPr>
          </a:p>
        </p:txBody>
      </p:sp>
      <p:sp>
        <p:nvSpPr>
          <p:cNvPr id="14" name="Content Placeholder 2">
            <a:extLst>
              <a:ext uri="{FF2B5EF4-FFF2-40B4-BE49-F238E27FC236}">
                <a16:creationId xmlns:a16="http://schemas.microsoft.com/office/drawing/2014/main" id="{1F83215D-2938-4915-9C53-FDF71E3F0E14}"/>
              </a:ext>
            </a:extLst>
          </p:cNvPr>
          <p:cNvSpPr>
            <a:spLocks noGrp="1"/>
          </p:cNvSpPr>
          <p:nvPr>
            <p:ph idx="1" hasCustomPrompt="1"/>
          </p:nvPr>
        </p:nvSpPr>
        <p:spPr>
          <a:xfrm>
            <a:off x="6392583" y="5377543"/>
            <a:ext cx="4434721" cy="978806"/>
          </a:xfrm>
        </p:spPr>
        <p:txBody>
          <a:bodyPr anchor="t">
            <a:normAutofit/>
          </a:bodyPr>
          <a:lstStyle>
            <a:lvl1pPr marL="0" indent="0">
              <a:buNone/>
              <a:defRPr sz="1800"/>
            </a:lvl1pPr>
          </a:lstStyle>
          <a:p>
            <a:r>
              <a:rPr lang="en-US" sz="1800" dirty="0">
                <a:cs typeface="Calibri"/>
              </a:rPr>
              <a:t>Click to edit master text style</a:t>
            </a:r>
          </a:p>
        </p:txBody>
      </p:sp>
      <p:cxnSp>
        <p:nvCxnSpPr>
          <p:cNvPr id="18" name="Straight Connector 17">
            <a:extLst>
              <a:ext uri="{FF2B5EF4-FFF2-40B4-BE49-F238E27FC236}">
                <a16:creationId xmlns:a16="http://schemas.microsoft.com/office/drawing/2014/main" id="{AB8238B2-89F4-4CBF-8949-A4979F889CE8}"/>
              </a:ext>
              <a:ext uri="{C183D7F6-B498-43B3-948B-1728B52AA6E4}">
                <adec:decorative xmlns:adec="http://schemas.microsoft.com/office/drawing/2017/decorative" val="1"/>
              </a:ext>
            </a:extLst>
          </p:cNvPr>
          <p:cNvCxnSpPr>
            <a:cxnSpLocks/>
          </p:cNvCxnSpPr>
          <p:nvPr userDrawn="1"/>
        </p:nvCxnSpPr>
        <p:spPr>
          <a:xfrm>
            <a:off x="11586162" y="3610394"/>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1" name="Footer Placeholder 3">
            <a:extLst>
              <a:ext uri="{FF2B5EF4-FFF2-40B4-BE49-F238E27FC236}">
                <a16:creationId xmlns:a16="http://schemas.microsoft.com/office/drawing/2014/main" id="{EF28DA37-6556-4F96-9D80-0B084FB282B2}"/>
              </a:ext>
            </a:extLst>
          </p:cNvPr>
          <p:cNvSpPr>
            <a:spLocks noGrp="1"/>
          </p:cNvSpPr>
          <p:nvPr>
            <p:ph type="ftr" sz="quarter" idx="13"/>
          </p:nvPr>
        </p:nvSpPr>
        <p:spPr>
          <a:xfrm rot="16200000">
            <a:off x="9812116" y="1591485"/>
            <a:ext cx="3548094" cy="365125"/>
          </a:xfrm>
        </p:spPr>
        <p:txBody>
          <a:bodyPr/>
          <a:lstStyle/>
          <a:p>
            <a:r>
              <a:rPr lang="en-US" dirty="0"/>
              <a:t>Sample footer text</a:t>
            </a:r>
          </a:p>
        </p:txBody>
      </p:sp>
      <p:sp>
        <p:nvSpPr>
          <p:cNvPr id="12" name="Slide Number Placeholder 4">
            <a:extLst>
              <a:ext uri="{FF2B5EF4-FFF2-40B4-BE49-F238E27FC236}">
                <a16:creationId xmlns:a16="http://schemas.microsoft.com/office/drawing/2014/main" id="{6928D1E0-21A1-4EC2-B776-3F8703D3A0E9}"/>
              </a:ext>
            </a:extLst>
          </p:cNvPr>
          <p:cNvSpPr>
            <a:spLocks noGrp="1"/>
          </p:cNvSpPr>
          <p:nvPr>
            <p:ph type="sldNum" sz="quarter" idx="14"/>
          </p:nvPr>
        </p:nvSpPr>
        <p:spPr>
          <a:xfrm>
            <a:off x="8610600" y="6356350"/>
            <a:ext cx="2743200" cy="365125"/>
          </a:xfrm>
        </p:spPr>
        <p:txBody>
          <a:body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4661092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71B15A-5639-4D83-9CDE-B6FC231C544D}"/>
              </a:ext>
            </a:extLst>
          </p:cNvPr>
          <p:cNvSpPr>
            <a:spLocks noGrp="1"/>
          </p:cNvSpPr>
          <p:nvPr>
            <p:ph type="title"/>
          </p:nvPr>
        </p:nvSpPr>
        <p:spPr>
          <a:xfrm>
            <a:off x="578724" y="346498"/>
            <a:ext cx="8117654" cy="1325563"/>
          </a:xfrm>
        </p:spPr>
        <p:txBody>
          <a:bodyPr>
            <a:normAutofit/>
          </a:bodyPr>
          <a:lstStyle>
            <a:lvl1pPr>
              <a:defRPr sz="5400" b="1" cap="none" baseline="0">
                <a:solidFill>
                  <a:schemeClr val="bg1"/>
                </a:solidFill>
              </a:defRPr>
            </a:lvl1pPr>
          </a:lstStyle>
          <a:p>
            <a:r>
              <a:rPr lang="en-US"/>
              <a:t>Click to edit Master title style</a:t>
            </a:r>
            <a:endParaRPr lang="en-US" dirty="0"/>
          </a:p>
        </p:txBody>
      </p:sp>
      <p:sp>
        <p:nvSpPr>
          <p:cNvPr id="17" name="Picture Placeholder 16">
            <a:extLst>
              <a:ext uri="{FF2B5EF4-FFF2-40B4-BE49-F238E27FC236}">
                <a16:creationId xmlns:a16="http://schemas.microsoft.com/office/drawing/2014/main" id="{AAB6B174-300F-4F50-A575-00A13C163585}"/>
              </a:ext>
            </a:extLst>
          </p:cNvPr>
          <p:cNvSpPr>
            <a:spLocks noGrp="1"/>
          </p:cNvSpPr>
          <p:nvPr>
            <p:ph type="pic" sz="quarter" idx="10"/>
          </p:nvPr>
        </p:nvSpPr>
        <p:spPr>
          <a:xfrm>
            <a:off x="579438" y="2006600"/>
            <a:ext cx="2286000" cy="2608263"/>
          </a:xfrm>
        </p:spPr>
        <p:txBody>
          <a:bodyPr/>
          <a:lstStyle/>
          <a:p>
            <a:r>
              <a:rPr lang="en-US"/>
              <a:t>Click icon to add picture</a:t>
            </a:r>
            <a:endParaRPr lang="en-US" dirty="0"/>
          </a:p>
        </p:txBody>
      </p:sp>
      <p:sp>
        <p:nvSpPr>
          <p:cNvPr id="18" name="Picture Placeholder 16">
            <a:extLst>
              <a:ext uri="{FF2B5EF4-FFF2-40B4-BE49-F238E27FC236}">
                <a16:creationId xmlns:a16="http://schemas.microsoft.com/office/drawing/2014/main" id="{74E96A81-148E-486F-BEFA-3D3FDB0B412F}"/>
              </a:ext>
            </a:extLst>
          </p:cNvPr>
          <p:cNvSpPr>
            <a:spLocks noGrp="1"/>
          </p:cNvSpPr>
          <p:nvPr>
            <p:ph type="pic" sz="quarter" idx="11"/>
          </p:nvPr>
        </p:nvSpPr>
        <p:spPr>
          <a:xfrm>
            <a:off x="3494908" y="2006380"/>
            <a:ext cx="2286000" cy="2608263"/>
          </a:xfrm>
        </p:spPr>
        <p:txBody>
          <a:bodyPr/>
          <a:lstStyle/>
          <a:p>
            <a:r>
              <a:rPr lang="en-US"/>
              <a:t>Click icon to add picture</a:t>
            </a:r>
            <a:endParaRPr lang="en-US" dirty="0"/>
          </a:p>
        </p:txBody>
      </p:sp>
      <p:sp>
        <p:nvSpPr>
          <p:cNvPr id="19" name="Picture Placeholder 16">
            <a:extLst>
              <a:ext uri="{FF2B5EF4-FFF2-40B4-BE49-F238E27FC236}">
                <a16:creationId xmlns:a16="http://schemas.microsoft.com/office/drawing/2014/main" id="{17F02522-1BD4-4AC9-BBCB-05010ECC0A8B}"/>
              </a:ext>
            </a:extLst>
          </p:cNvPr>
          <p:cNvSpPr>
            <a:spLocks noGrp="1"/>
          </p:cNvSpPr>
          <p:nvPr>
            <p:ph type="pic" sz="quarter" idx="12"/>
          </p:nvPr>
        </p:nvSpPr>
        <p:spPr>
          <a:xfrm>
            <a:off x="6410378" y="2015722"/>
            <a:ext cx="2286000" cy="2608263"/>
          </a:xfrm>
        </p:spPr>
        <p:txBody>
          <a:bodyPr/>
          <a:lstStyle/>
          <a:p>
            <a:r>
              <a:rPr lang="en-US"/>
              <a:t>Click icon to add picture</a:t>
            </a:r>
            <a:endParaRPr lang="en-US" dirty="0"/>
          </a:p>
        </p:txBody>
      </p:sp>
      <p:sp>
        <p:nvSpPr>
          <p:cNvPr id="20" name="Picture Placeholder 16">
            <a:extLst>
              <a:ext uri="{FF2B5EF4-FFF2-40B4-BE49-F238E27FC236}">
                <a16:creationId xmlns:a16="http://schemas.microsoft.com/office/drawing/2014/main" id="{E961DC1B-263A-48A8-89E6-541AC356E525}"/>
              </a:ext>
            </a:extLst>
          </p:cNvPr>
          <p:cNvSpPr>
            <a:spLocks noGrp="1"/>
          </p:cNvSpPr>
          <p:nvPr>
            <p:ph type="pic" sz="quarter" idx="13"/>
          </p:nvPr>
        </p:nvSpPr>
        <p:spPr>
          <a:xfrm>
            <a:off x="9327276" y="2006379"/>
            <a:ext cx="2286000" cy="2608263"/>
          </a:xfrm>
        </p:spPr>
        <p:txBody>
          <a:bodyPr/>
          <a:lstStyle/>
          <a:p>
            <a:r>
              <a:rPr lang="en-US"/>
              <a:t>Click icon to add picture</a:t>
            </a:r>
            <a:endParaRPr lang="en-US" dirty="0"/>
          </a:p>
        </p:txBody>
      </p:sp>
      <p:sp>
        <p:nvSpPr>
          <p:cNvPr id="21" name="Text Placeholder 27">
            <a:extLst>
              <a:ext uri="{FF2B5EF4-FFF2-40B4-BE49-F238E27FC236}">
                <a16:creationId xmlns:a16="http://schemas.microsoft.com/office/drawing/2014/main" id="{2C4443B1-A455-4AF9-BE87-A07EA91F850A}"/>
              </a:ext>
            </a:extLst>
          </p:cNvPr>
          <p:cNvSpPr>
            <a:spLocks noGrp="1"/>
          </p:cNvSpPr>
          <p:nvPr>
            <p:ph type="body" sz="quarter" idx="17" hasCustomPrompt="1"/>
          </p:nvPr>
        </p:nvSpPr>
        <p:spPr>
          <a:xfrm>
            <a:off x="578724" y="5017734"/>
            <a:ext cx="2286000" cy="350292"/>
          </a:xfrm>
        </p:spPr>
        <p:txBody>
          <a:bodyPr>
            <a:noAutofit/>
          </a:bodyPr>
          <a:lstStyle>
            <a:lvl1pPr marL="36900" indent="0" algn="ctr">
              <a:buNone/>
              <a:defRPr lang="en-US" sz="1600" b="1" i="0" kern="1200" cap="all" spc="400" baseline="0" dirty="0" smtClean="0">
                <a:solidFill>
                  <a:schemeClr val="bg1"/>
                </a:solidFill>
                <a:latin typeface="+mn-lt"/>
                <a:ea typeface="+mj-ea"/>
                <a:cs typeface="+mj-cs"/>
              </a:defRPr>
            </a:lvl1pPr>
            <a:lvl2pPr marL="0" indent="0">
              <a:buNone/>
              <a:defRPr/>
            </a:lvl2pPr>
          </a:lstStyle>
          <a:p>
            <a:pPr lvl="0"/>
            <a:r>
              <a:rPr lang="en-US" dirty="0"/>
              <a:t>CLICK TO EDIT</a:t>
            </a:r>
          </a:p>
        </p:txBody>
      </p:sp>
      <p:sp>
        <p:nvSpPr>
          <p:cNvPr id="22" name="Text Placeholder 27">
            <a:extLst>
              <a:ext uri="{FF2B5EF4-FFF2-40B4-BE49-F238E27FC236}">
                <a16:creationId xmlns:a16="http://schemas.microsoft.com/office/drawing/2014/main" id="{EEC7D0BC-E2A5-4FBE-A334-D9FF80B0DD3E}"/>
              </a:ext>
            </a:extLst>
          </p:cNvPr>
          <p:cNvSpPr>
            <a:spLocks noGrp="1"/>
          </p:cNvSpPr>
          <p:nvPr>
            <p:ph type="body" sz="quarter" idx="18"/>
          </p:nvPr>
        </p:nvSpPr>
        <p:spPr>
          <a:xfrm>
            <a:off x="578724" y="5352052"/>
            <a:ext cx="2286000" cy="350292"/>
          </a:xfrm>
        </p:spPr>
        <p:txBody>
          <a:bodyPr>
            <a:noAutofit/>
          </a:bodyPr>
          <a:lstStyle>
            <a:lvl1pPr marL="36900" indent="0" algn="ctr">
              <a:buNone/>
              <a:defRPr lang="en-US" sz="1400" kern="1200" dirty="0" smtClean="0">
                <a:solidFill>
                  <a:schemeClr val="bg1"/>
                </a:solidFill>
                <a:latin typeface="+mn-lt"/>
                <a:ea typeface="+mn-ea"/>
                <a:cs typeface="+mn-cs"/>
              </a:defRPr>
            </a:lvl1pPr>
            <a:lvl2pPr marL="0" indent="0">
              <a:buNone/>
              <a:defRPr/>
            </a:lvl2pPr>
          </a:lstStyle>
          <a:p>
            <a:pPr lvl="0"/>
            <a:r>
              <a:rPr lang="en-US"/>
              <a:t>Click to edit Master text styles</a:t>
            </a:r>
          </a:p>
        </p:txBody>
      </p:sp>
      <p:sp>
        <p:nvSpPr>
          <p:cNvPr id="23" name="Text Placeholder 27">
            <a:extLst>
              <a:ext uri="{FF2B5EF4-FFF2-40B4-BE49-F238E27FC236}">
                <a16:creationId xmlns:a16="http://schemas.microsoft.com/office/drawing/2014/main" id="{0CC80C9C-897F-4C36-8150-427548D8FFCA}"/>
              </a:ext>
            </a:extLst>
          </p:cNvPr>
          <p:cNvSpPr>
            <a:spLocks noGrp="1"/>
          </p:cNvSpPr>
          <p:nvPr>
            <p:ph type="body" sz="quarter" idx="19" hasCustomPrompt="1"/>
          </p:nvPr>
        </p:nvSpPr>
        <p:spPr>
          <a:xfrm>
            <a:off x="3494908" y="5017734"/>
            <a:ext cx="2286000" cy="350292"/>
          </a:xfrm>
        </p:spPr>
        <p:txBody>
          <a:bodyPr>
            <a:noAutofit/>
          </a:bodyPr>
          <a:lstStyle>
            <a:lvl1pPr marL="36900" indent="0" algn="ctr">
              <a:buNone/>
              <a:defRPr lang="en-US" sz="1600" b="1" i="0" kern="1200" cap="all" spc="400" baseline="0" dirty="0" smtClean="0">
                <a:solidFill>
                  <a:schemeClr val="bg1"/>
                </a:solidFill>
                <a:latin typeface="+mn-lt"/>
                <a:ea typeface="+mj-ea"/>
                <a:cs typeface="+mj-cs"/>
              </a:defRPr>
            </a:lvl1pPr>
            <a:lvl2pPr marL="0" indent="0">
              <a:buNone/>
              <a:defRPr/>
            </a:lvl2pPr>
          </a:lstStyle>
          <a:p>
            <a:pPr marL="36900" lvl="0" indent="0" algn="ctr" defTabSz="914400" rtl="0" eaLnBrk="1" latinLnBrk="0" hangingPunct="1">
              <a:lnSpc>
                <a:spcPct val="90000"/>
              </a:lnSpc>
              <a:spcBef>
                <a:spcPts val="1000"/>
              </a:spcBef>
              <a:buFont typeface="Arial" panose="020B0604020202020204" pitchFamily="34" charset="0"/>
              <a:buNone/>
            </a:pPr>
            <a:r>
              <a:rPr lang="en-US" dirty="0"/>
              <a:t>CLICK TO EDIT</a:t>
            </a:r>
          </a:p>
        </p:txBody>
      </p:sp>
      <p:sp>
        <p:nvSpPr>
          <p:cNvPr id="24" name="Text Placeholder 27">
            <a:extLst>
              <a:ext uri="{FF2B5EF4-FFF2-40B4-BE49-F238E27FC236}">
                <a16:creationId xmlns:a16="http://schemas.microsoft.com/office/drawing/2014/main" id="{A621D1DC-4C76-4E2F-A56F-7D7C193776A5}"/>
              </a:ext>
            </a:extLst>
          </p:cNvPr>
          <p:cNvSpPr>
            <a:spLocks noGrp="1"/>
          </p:cNvSpPr>
          <p:nvPr>
            <p:ph type="body" sz="quarter" idx="20"/>
          </p:nvPr>
        </p:nvSpPr>
        <p:spPr>
          <a:xfrm>
            <a:off x="3494908" y="5352052"/>
            <a:ext cx="2286000" cy="350292"/>
          </a:xfrm>
        </p:spPr>
        <p:txBody>
          <a:bodyPr>
            <a:noAutofit/>
          </a:bodyPr>
          <a:lstStyle>
            <a:lvl1pPr marL="36900" indent="0" algn="ctr">
              <a:buNone/>
              <a:defRPr lang="en-US" sz="1400" kern="1200" dirty="0" smtClean="0">
                <a:solidFill>
                  <a:schemeClr val="bg1"/>
                </a:solidFill>
                <a:latin typeface="+mn-lt"/>
                <a:ea typeface="+mn-ea"/>
                <a:cs typeface="+mn-cs"/>
              </a:defRPr>
            </a:lvl1pPr>
            <a:lvl2pPr marL="0" indent="0">
              <a:buNone/>
              <a:defRPr/>
            </a:lvl2pPr>
          </a:lstStyle>
          <a:p>
            <a:pPr lvl="0"/>
            <a:r>
              <a:rPr lang="en-US"/>
              <a:t>Click to edit Master text styles</a:t>
            </a:r>
          </a:p>
        </p:txBody>
      </p:sp>
      <p:sp>
        <p:nvSpPr>
          <p:cNvPr id="25" name="Text Placeholder 27">
            <a:extLst>
              <a:ext uri="{FF2B5EF4-FFF2-40B4-BE49-F238E27FC236}">
                <a16:creationId xmlns:a16="http://schemas.microsoft.com/office/drawing/2014/main" id="{2DF3BDDA-6F5B-42F5-B623-12E87B19908B}"/>
              </a:ext>
            </a:extLst>
          </p:cNvPr>
          <p:cNvSpPr>
            <a:spLocks noGrp="1"/>
          </p:cNvSpPr>
          <p:nvPr>
            <p:ph type="body" sz="quarter" idx="21" hasCustomPrompt="1"/>
          </p:nvPr>
        </p:nvSpPr>
        <p:spPr>
          <a:xfrm>
            <a:off x="6410378" y="5017734"/>
            <a:ext cx="2286000" cy="350292"/>
          </a:xfrm>
        </p:spPr>
        <p:txBody>
          <a:bodyPr>
            <a:noAutofit/>
          </a:bodyPr>
          <a:lstStyle>
            <a:lvl1pPr marL="36900" indent="0" algn="ctr">
              <a:buNone/>
              <a:defRPr lang="en-US" sz="1600" b="1" i="0" kern="1200" cap="all" spc="400" baseline="0" dirty="0" smtClean="0">
                <a:solidFill>
                  <a:schemeClr val="bg1"/>
                </a:solidFill>
                <a:latin typeface="+mn-lt"/>
                <a:ea typeface="+mj-ea"/>
                <a:cs typeface="+mj-cs"/>
              </a:defRPr>
            </a:lvl1pPr>
            <a:lvl2pPr marL="0" indent="0">
              <a:buNone/>
              <a:defRPr/>
            </a:lvl2pPr>
          </a:lstStyle>
          <a:p>
            <a:pPr marL="36900" lvl="0" indent="0" algn="ctr" defTabSz="914400" rtl="0" eaLnBrk="1" latinLnBrk="0" hangingPunct="1">
              <a:lnSpc>
                <a:spcPct val="90000"/>
              </a:lnSpc>
              <a:spcBef>
                <a:spcPts val="1000"/>
              </a:spcBef>
              <a:buFont typeface="Arial" panose="020B0604020202020204" pitchFamily="34" charset="0"/>
              <a:buNone/>
            </a:pPr>
            <a:r>
              <a:rPr lang="en-US" dirty="0"/>
              <a:t>CLICK TO EDIT</a:t>
            </a:r>
          </a:p>
        </p:txBody>
      </p:sp>
      <p:sp>
        <p:nvSpPr>
          <p:cNvPr id="26" name="Text Placeholder 27">
            <a:extLst>
              <a:ext uri="{FF2B5EF4-FFF2-40B4-BE49-F238E27FC236}">
                <a16:creationId xmlns:a16="http://schemas.microsoft.com/office/drawing/2014/main" id="{332AD10F-DEDB-4199-BAF1-536999434B01}"/>
              </a:ext>
            </a:extLst>
          </p:cNvPr>
          <p:cNvSpPr>
            <a:spLocks noGrp="1"/>
          </p:cNvSpPr>
          <p:nvPr>
            <p:ph type="body" sz="quarter" idx="22"/>
          </p:nvPr>
        </p:nvSpPr>
        <p:spPr>
          <a:xfrm>
            <a:off x="6410378" y="5352052"/>
            <a:ext cx="2286000" cy="350292"/>
          </a:xfrm>
        </p:spPr>
        <p:txBody>
          <a:bodyPr>
            <a:noAutofit/>
          </a:bodyPr>
          <a:lstStyle>
            <a:lvl1pPr marL="36900" indent="0" algn="ctr">
              <a:buNone/>
              <a:defRPr lang="en-US" sz="1400" kern="1200" dirty="0" smtClean="0">
                <a:solidFill>
                  <a:schemeClr val="bg1"/>
                </a:solidFill>
                <a:latin typeface="+mn-lt"/>
                <a:ea typeface="+mn-ea"/>
                <a:cs typeface="+mn-cs"/>
              </a:defRPr>
            </a:lvl1pPr>
            <a:lvl2pPr marL="0" indent="0">
              <a:buNone/>
              <a:defRPr/>
            </a:lvl2pPr>
          </a:lstStyle>
          <a:p>
            <a:pPr lvl="0"/>
            <a:r>
              <a:rPr lang="en-US"/>
              <a:t>Click to edit Master text styles</a:t>
            </a:r>
          </a:p>
        </p:txBody>
      </p:sp>
      <p:sp>
        <p:nvSpPr>
          <p:cNvPr id="27" name="Text Placeholder 27">
            <a:extLst>
              <a:ext uri="{FF2B5EF4-FFF2-40B4-BE49-F238E27FC236}">
                <a16:creationId xmlns:a16="http://schemas.microsoft.com/office/drawing/2014/main" id="{28F12227-FF8F-4C6B-910E-91A315DC2206}"/>
              </a:ext>
            </a:extLst>
          </p:cNvPr>
          <p:cNvSpPr>
            <a:spLocks noGrp="1"/>
          </p:cNvSpPr>
          <p:nvPr>
            <p:ph type="body" sz="quarter" idx="23" hasCustomPrompt="1"/>
          </p:nvPr>
        </p:nvSpPr>
        <p:spPr>
          <a:xfrm>
            <a:off x="9325847" y="5017734"/>
            <a:ext cx="2285999" cy="350292"/>
          </a:xfrm>
        </p:spPr>
        <p:txBody>
          <a:bodyPr>
            <a:noAutofit/>
          </a:bodyPr>
          <a:lstStyle>
            <a:lvl1pPr marL="36900" indent="0" algn="ctr">
              <a:buNone/>
              <a:defRPr lang="en-US" sz="1600" b="1" i="0" kern="1200" cap="all" spc="400" baseline="0" dirty="0" smtClean="0">
                <a:solidFill>
                  <a:schemeClr val="bg1"/>
                </a:solidFill>
                <a:latin typeface="+mn-lt"/>
                <a:ea typeface="+mj-ea"/>
                <a:cs typeface="+mj-cs"/>
              </a:defRPr>
            </a:lvl1pPr>
            <a:lvl2pPr marL="0" indent="0">
              <a:buNone/>
              <a:defRPr/>
            </a:lvl2pPr>
          </a:lstStyle>
          <a:p>
            <a:pPr marL="36900" lvl="0" indent="0" algn="ctr" defTabSz="914400" rtl="0" eaLnBrk="1" latinLnBrk="0" hangingPunct="1">
              <a:lnSpc>
                <a:spcPct val="90000"/>
              </a:lnSpc>
              <a:spcBef>
                <a:spcPts val="1000"/>
              </a:spcBef>
              <a:buFont typeface="Arial" panose="020B0604020202020204" pitchFamily="34" charset="0"/>
              <a:buNone/>
            </a:pPr>
            <a:r>
              <a:rPr lang="en-US" dirty="0"/>
              <a:t>CLICK TO EDIT</a:t>
            </a:r>
          </a:p>
        </p:txBody>
      </p:sp>
      <p:sp>
        <p:nvSpPr>
          <p:cNvPr id="28" name="Text Placeholder 27">
            <a:extLst>
              <a:ext uri="{FF2B5EF4-FFF2-40B4-BE49-F238E27FC236}">
                <a16:creationId xmlns:a16="http://schemas.microsoft.com/office/drawing/2014/main" id="{D8C71F03-1105-4059-948E-EE58B5878A75}"/>
              </a:ext>
            </a:extLst>
          </p:cNvPr>
          <p:cNvSpPr>
            <a:spLocks noGrp="1"/>
          </p:cNvSpPr>
          <p:nvPr>
            <p:ph type="body" sz="quarter" idx="24"/>
          </p:nvPr>
        </p:nvSpPr>
        <p:spPr>
          <a:xfrm>
            <a:off x="9325847" y="5352052"/>
            <a:ext cx="2285999" cy="350292"/>
          </a:xfrm>
        </p:spPr>
        <p:txBody>
          <a:bodyPr>
            <a:noAutofit/>
          </a:bodyPr>
          <a:lstStyle>
            <a:lvl1pPr marL="36900" indent="0" algn="ctr">
              <a:buNone/>
              <a:defRPr lang="en-US" sz="1400" kern="1200" dirty="0" smtClean="0">
                <a:solidFill>
                  <a:schemeClr val="bg1"/>
                </a:solidFill>
                <a:latin typeface="+mn-lt"/>
                <a:ea typeface="+mn-ea"/>
                <a:cs typeface="+mn-cs"/>
              </a:defRPr>
            </a:lvl1pPr>
            <a:lvl2pPr marL="0" indent="0">
              <a:buNone/>
              <a:defRPr/>
            </a:lvl2pPr>
          </a:lstStyle>
          <a:p>
            <a:pPr lvl="0"/>
            <a:r>
              <a:rPr lang="en-US"/>
              <a:t>Click to edit Master text styles</a:t>
            </a:r>
          </a:p>
        </p:txBody>
      </p:sp>
      <p:sp>
        <p:nvSpPr>
          <p:cNvPr id="3" name="Date Placeholder 2">
            <a:extLst>
              <a:ext uri="{FF2B5EF4-FFF2-40B4-BE49-F238E27FC236}">
                <a16:creationId xmlns:a16="http://schemas.microsoft.com/office/drawing/2014/main" id="{37ED29C9-824B-4147-81C3-28968F4647D1}"/>
              </a:ext>
            </a:extLst>
          </p:cNvPr>
          <p:cNvSpPr>
            <a:spLocks noGrp="1"/>
          </p:cNvSpPr>
          <p:nvPr>
            <p:ph type="dt" sz="half" idx="25"/>
          </p:nvPr>
        </p:nvSpPr>
        <p:spPr>
          <a:xfrm>
            <a:off x="661988" y="6133917"/>
            <a:ext cx="2743200" cy="365125"/>
          </a:xfrm>
        </p:spPr>
        <p:txBody>
          <a:bodyPr/>
          <a:lstStyle>
            <a:lvl1pPr>
              <a:defRPr>
                <a:solidFill>
                  <a:schemeClr val="bg1"/>
                </a:solidFill>
              </a:defRPr>
            </a:lvl1pPr>
          </a:lstStyle>
          <a:p>
            <a:r>
              <a:rPr lang="en-US"/>
              <a:t>20xx</a:t>
            </a:r>
            <a:endParaRPr lang="en-US" dirty="0"/>
          </a:p>
        </p:txBody>
      </p:sp>
      <p:sp>
        <p:nvSpPr>
          <p:cNvPr id="4" name="Footer Placeholder 3">
            <a:extLst>
              <a:ext uri="{FF2B5EF4-FFF2-40B4-BE49-F238E27FC236}">
                <a16:creationId xmlns:a16="http://schemas.microsoft.com/office/drawing/2014/main" id="{70238C45-011A-48F8-A346-A07B1E830B47}"/>
              </a:ext>
            </a:extLst>
          </p:cNvPr>
          <p:cNvSpPr>
            <a:spLocks noGrp="1"/>
          </p:cNvSpPr>
          <p:nvPr>
            <p:ph type="ftr" sz="quarter" idx="26"/>
          </p:nvPr>
        </p:nvSpPr>
        <p:spPr>
          <a:xfrm>
            <a:off x="8505757" y="845343"/>
            <a:ext cx="3633923" cy="365125"/>
          </a:xfrm>
        </p:spPr>
        <p:txBody>
          <a:bodyPr/>
          <a:lstStyle>
            <a:lvl1pPr>
              <a:defRPr>
                <a:solidFill>
                  <a:schemeClr val="bg1"/>
                </a:solidFill>
              </a:defRPr>
            </a:lvl1pPr>
          </a:lstStyle>
          <a:p>
            <a:r>
              <a:rPr lang="en-US"/>
              <a:t>Sample footer text</a:t>
            </a:r>
            <a:endParaRPr lang="en-US" dirty="0"/>
          </a:p>
        </p:txBody>
      </p:sp>
      <p:sp>
        <p:nvSpPr>
          <p:cNvPr id="5" name="Slide Number Placeholder 4">
            <a:extLst>
              <a:ext uri="{FF2B5EF4-FFF2-40B4-BE49-F238E27FC236}">
                <a16:creationId xmlns:a16="http://schemas.microsoft.com/office/drawing/2014/main" id="{213C46EB-807F-48CF-988B-E006AEC9992C}"/>
              </a:ext>
            </a:extLst>
          </p:cNvPr>
          <p:cNvSpPr>
            <a:spLocks noGrp="1"/>
          </p:cNvSpPr>
          <p:nvPr>
            <p:ph type="sldNum" sz="quarter" idx="27"/>
          </p:nvPr>
        </p:nvSpPr>
        <p:spPr>
          <a:xfrm>
            <a:off x="8610600" y="6160417"/>
            <a:ext cx="2743200" cy="365125"/>
          </a:xfrm>
        </p:spPr>
        <p:txBody>
          <a:bodyPr/>
          <a:lstStyle>
            <a:lvl1pPr>
              <a:defRPr>
                <a:solidFill>
                  <a:schemeClr val="bg1"/>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5177038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ntent 2 column (comparison slide) ">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839788" y="2505075"/>
            <a:ext cx="5157787" cy="3684588"/>
          </a:xfrm>
        </p:spPr>
        <p:txBody>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172200" y="2505075"/>
            <a:ext cx="5183188" cy="3684588"/>
          </a:xfrm>
        </p:spPr>
        <p:txBody>
          <a:bodyPr>
            <a:normAutofit/>
          </a:bodyPr>
          <a:lstStyle>
            <a:lvl1pPr>
              <a:lnSpc>
                <a:spcPts val="2500"/>
              </a:lnSpc>
              <a:defRPr sz="2000"/>
            </a:lvl1pPr>
            <a:lvl2pPr>
              <a:lnSpc>
                <a:spcPts val="2500"/>
              </a:lnSpc>
              <a:defRPr sz="2000"/>
            </a:lvl2pPr>
            <a:lvl3pPr>
              <a:lnSpc>
                <a:spcPts val="2500"/>
              </a:lnSpc>
              <a:defRPr sz="2000"/>
            </a:lvl3pPr>
            <a:lvl4pPr>
              <a:lnSpc>
                <a:spcPts val="2500"/>
              </a:lnSpc>
              <a:defRPr sz="2000"/>
            </a:lvl4pPr>
            <a:lvl5pPr>
              <a:lnSpc>
                <a:spcPts val="2500"/>
              </a:lnSpc>
              <a:defRPr sz="20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E86B3EF2-2C04-480F-A570-14E520DD00DE}"/>
              </a:ext>
            </a:extLst>
          </p:cNvPr>
          <p:cNvSpPr>
            <a:spLocks noGrp="1"/>
          </p:cNvSpPr>
          <p:nvPr>
            <p:ph type="dt" sz="half" idx="10"/>
          </p:nvPr>
        </p:nvSpPr>
        <p:spPr/>
        <p:txBody>
          <a:bodyPr/>
          <a:lstStyle>
            <a:lvl1pPr>
              <a:defRPr/>
            </a:lvl1pPr>
          </a:lstStyle>
          <a:p>
            <a:r>
              <a:rPr lang="en-US"/>
              <a:t>20xx</a:t>
            </a:r>
            <a:endParaRPr lang="en-US" dirty="0"/>
          </a:p>
        </p:txBody>
      </p:sp>
      <p:sp>
        <p:nvSpPr>
          <p:cNvPr id="8" name="Footer Placeholder 7">
            <a:extLst>
              <a:ext uri="{FF2B5EF4-FFF2-40B4-BE49-F238E27FC236}">
                <a16:creationId xmlns:a16="http://schemas.microsoft.com/office/drawing/2014/main" id="{1CF5783E-3073-4F4D-8B9C-C5B18DDA5A35}"/>
              </a:ext>
            </a:extLst>
          </p:cNvPr>
          <p:cNvSpPr>
            <a:spLocks noGrp="1"/>
          </p:cNvSpPr>
          <p:nvPr>
            <p:ph type="ftr" sz="quarter" idx="11"/>
          </p:nvPr>
        </p:nvSpPr>
        <p:spPr/>
        <p:txBody>
          <a:bodyPr/>
          <a:lstStyle/>
          <a:p>
            <a:r>
              <a:rPr lang="en-US"/>
              <a:t>Sample footer text</a:t>
            </a:r>
            <a:endParaRPr lang="en-US" dirty="0"/>
          </a:p>
        </p:txBody>
      </p:sp>
      <p:sp>
        <p:nvSpPr>
          <p:cNvPr id="9" name="Slide Number Placeholder 8">
            <a:extLst>
              <a:ext uri="{FF2B5EF4-FFF2-40B4-BE49-F238E27FC236}">
                <a16:creationId xmlns:a16="http://schemas.microsoft.com/office/drawing/2014/main" id="{F1A75FE3-6719-4790-AA00-251BC2A6E5AF}"/>
              </a:ext>
            </a:extLst>
          </p:cNvPr>
          <p:cNvSpPr>
            <a:spLocks noGrp="1"/>
          </p:cNvSpPr>
          <p:nvPr>
            <p:ph type="sldNum" sz="quarter" idx="12"/>
          </p:nvPr>
        </p:nvSpPr>
        <p:spPr/>
        <p:txBody>
          <a:bodyPr/>
          <a:lstStyle/>
          <a:p>
            <a:fld id="{294A09A9-5501-47C1-A89A-A340965A2BE2}" type="slidenum">
              <a:rPr lang="en-US" smtClean="0"/>
              <a:t>‹#›</a:t>
            </a:fld>
            <a:endParaRPr lang="en-US" dirty="0"/>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1" name="Graphic 15">
            <a:extLst>
              <a:ext uri="{FF2B5EF4-FFF2-40B4-BE49-F238E27FC236}">
                <a16:creationId xmlns:a16="http://schemas.microsoft.com/office/drawing/2014/main" id="{AF89E921-750A-4005-BEC2-04B9514B2D76}"/>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2" name="Graphic 16">
            <a:extLst>
              <a:ext uri="{FF2B5EF4-FFF2-40B4-BE49-F238E27FC236}">
                <a16:creationId xmlns:a16="http://schemas.microsoft.com/office/drawing/2014/main" id="{3B378915-E570-47AE-8F85-FB8ED4A6CC72}"/>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3" name="Graphic 14">
            <a:extLst>
              <a:ext uri="{FF2B5EF4-FFF2-40B4-BE49-F238E27FC236}">
                <a16:creationId xmlns:a16="http://schemas.microsoft.com/office/drawing/2014/main" id="{3AF1E926-D68F-4DC8-9F6D-C2C1576F92E5}"/>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Tree>
    <p:extLst>
      <p:ext uri="{BB962C8B-B14F-4D97-AF65-F5344CB8AC3E}">
        <p14:creationId xmlns:p14="http://schemas.microsoft.com/office/powerpoint/2010/main" val="13016671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accent2"/>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accent2"/>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accent2"/>
                </a:solidFill>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206353974"/>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5" r:id="rId3"/>
    <p:sldLayoutId id="2147483676" r:id="rId4"/>
    <p:sldLayoutId id="2147483660" r:id="rId5"/>
    <p:sldLayoutId id="2147483680" r:id="rId6"/>
    <p:sldLayoutId id="2147483677" r:id="rId7"/>
    <p:sldLayoutId id="2147483665" r:id="rId8"/>
    <p:sldLayoutId id="2147483663" r:id="rId9"/>
    <p:sldLayoutId id="2147483679" r:id="rId10"/>
    <p:sldLayoutId id="2147483681" r:id="rId11"/>
    <p:sldLayoutId id="2147483671" r:id="rId12"/>
  </p:sldLayoutIdLst>
  <p:hf hdr="0"/>
  <p:txStyles>
    <p:titleStyle>
      <a:lvl1pPr algn="l" defTabSz="914400" rtl="0" eaLnBrk="1" latinLnBrk="0" hangingPunct="1">
        <a:lnSpc>
          <a:spcPct val="90000"/>
        </a:lnSpc>
        <a:spcBef>
          <a:spcPct val="0"/>
        </a:spcBef>
        <a:buNone/>
        <a:defRPr sz="5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A4A3A4"/>
          </p15:clr>
        </p15:guide>
        <p15:guide id="2" pos="3840" userDrawn="1">
          <p15:clr>
            <a:srgbClr val="A4A3A4"/>
          </p15:clr>
        </p15:guide>
        <p15:guide id="3" pos="240" userDrawn="1">
          <p15:clr>
            <a:srgbClr val="547EBF"/>
          </p15:clr>
        </p15:guide>
        <p15:guide id="4" orient="horz" pos="240" userDrawn="1">
          <p15:clr>
            <a:srgbClr val="547EBF"/>
          </p15:clr>
        </p15:guide>
        <p15:guide id="5" pos="7440" userDrawn="1">
          <p15:clr>
            <a:srgbClr val="547EBF"/>
          </p15:clr>
        </p15:guide>
        <p15:guide id="6" orient="horz" pos="4080" userDrawn="1">
          <p15:clr>
            <a:srgbClr val="547EBF"/>
          </p15:clr>
        </p15:guide>
        <p15:guide id="7" pos="3960" userDrawn="1">
          <p15:clr>
            <a:srgbClr val="547EBF"/>
          </p15:clr>
        </p15:guide>
        <p15:guide id="8" pos="3720" userDrawn="1">
          <p15:clr>
            <a:srgbClr val="547EBF"/>
          </p15:clr>
        </p15:guide>
        <p15:guide id="9" pos="2112" userDrawn="1">
          <p15:clr>
            <a:srgbClr val="547EBF"/>
          </p15:clr>
        </p15:guide>
        <p15:guide id="10" pos="1848" userDrawn="1">
          <p15:clr>
            <a:srgbClr val="547EBF"/>
          </p15:clr>
        </p15:guide>
        <p15:guide id="11" pos="5568" userDrawn="1">
          <p15:clr>
            <a:srgbClr val="547EBF"/>
          </p15:clr>
        </p15:guide>
        <p15:guide id="12" pos="5832" userDrawn="1">
          <p15:clr>
            <a:srgbClr val="547EBF"/>
          </p15:clr>
        </p15:guide>
        <p15:guide id="13" pos="4968" userDrawn="1">
          <p15:clr>
            <a:srgbClr val="9FCC3B"/>
          </p15:clr>
        </p15:guide>
        <p15:guide id="14" pos="5208" userDrawn="1">
          <p15:clr>
            <a:srgbClr val="9FCC3B"/>
          </p15:clr>
        </p15:guide>
        <p15:guide id="15" pos="2712" userDrawn="1">
          <p15:clr>
            <a:srgbClr val="9FCC3B"/>
          </p15:clr>
        </p15:guide>
        <p15:guide id="16" pos="2472" userDrawn="1">
          <p15:clr>
            <a:srgbClr val="9FCC3B"/>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 Id="rId9" Type="http://schemas.microsoft.com/office/2007/relationships/hdphoto" Target="../media/hdphoto1.wdp"/></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9.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3" Type="http://schemas.openxmlformats.org/officeDocument/2006/relationships/image" Target="../media/image21.svg"/><Relationship Id="rId2" Type="http://schemas.openxmlformats.org/officeDocument/2006/relationships/image" Target="../media/image20.png"/><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5.jpeg"/><Relationship Id="rId1" Type="http://schemas.openxmlformats.org/officeDocument/2006/relationships/slideLayout" Target="../slideLayouts/slideLayout8.xml"/><Relationship Id="rId5" Type="http://schemas.openxmlformats.org/officeDocument/2006/relationships/image" Target="../media/image28.jpeg"/><Relationship Id="rId4" Type="http://schemas.openxmlformats.org/officeDocument/2006/relationships/image" Target="../media/image27.jpeg"/></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6.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2.jpeg"/><Relationship Id="rId4" Type="http://schemas.openxmlformats.org/officeDocument/2006/relationships/image" Target="../media/image31.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5" name="Picture 24" descr="Shelves of cleaning products&#10;&#10;Description automatically generated">
            <a:extLst>
              <a:ext uri="{FF2B5EF4-FFF2-40B4-BE49-F238E27FC236}">
                <a16:creationId xmlns:a16="http://schemas.microsoft.com/office/drawing/2014/main" id="{0D1EF9BA-5F19-E6F6-13E1-45012C43616D}"/>
              </a:ext>
            </a:extLst>
          </p:cNvPr>
          <p:cNvPicPr>
            <a:picLocks noChangeAspect="1"/>
          </p:cNvPicPr>
          <p:nvPr/>
        </p:nvPicPr>
        <p:blipFill rotWithShape="1">
          <a:blip r:embed="rId2">
            <a:duotone>
              <a:schemeClr val="accent2">
                <a:shade val="45000"/>
                <a:satMod val="135000"/>
              </a:schemeClr>
              <a:prstClr val="white"/>
            </a:duotone>
            <a:alphaModFix amt="25000"/>
          </a:blip>
          <a:srcRect t="-1" r="-811" b="-340"/>
          <a:stretch/>
        </p:blipFill>
        <p:spPr>
          <a:xfrm>
            <a:off x="5457024" y="-1421"/>
            <a:ext cx="6891570" cy="6859421"/>
          </a:xfrm>
          <a:prstGeom prst="rect">
            <a:avLst/>
          </a:prstGeom>
        </p:spPr>
      </p:pic>
      <p:pic>
        <p:nvPicPr>
          <p:cNvPr id="20" name="Picture 19" descr="Shelves of cleaning products&#10;&#10;Description automatically generated">
            <a:extLst>
              <a:ext uri="{FF2B5EF4-FFF2-40B4-BE49-F238E27FC236}">
                <a16:creationId xmlns:a16="http://schemas.microsoft.com/office/drawing/2014/main" id="{7A663F12-8DAD-5761-A7C8-D06AF63E79C8}"/>
              </a:ext>
            </a:extLst>
          </p:cNvPr>
          <p:cNvPicPr>
            <a:picLocks noChangeAspect="1"/>
          </p:cNvPicPr>
          <p:nvPr/>
        </p:nvPicPr>
        <p:blipFill rotWithShape="1">
          <a:blip r:embed="rId2">
            <a:duotone>
              <a:schemeClr val="accent2">
                <a:shade val="45000"/>
                <a:satMod val="135000"/>
              </a:schemeClr>
              <a:prstClr val="white"/>
            </a:duotone>
            <a:alphaModFix amt="51000"/>
          </a:blip>
          <a:srcRect t="-1" r="73493" b="60465"/>
          <a:stretch/>
        </p:blipFill>
        <p:spPr>
          <a:xfrm>
            <a:off x="5457025" y="-1420"/>
            <a:ext cx="1812022" cy="2702676"/>
          </a:xfrm>
          <a:prstGeom prst="rect">
            <a:avLst/>
          </a:prstGeom>
        </p:spPr>
      </p:pic>
      <p:sp>
        <p:nvSpPr>
          <p:cNvPr id="2" name="Title 1">
            <a:extLst>
              <a:ext uri="{FF2B5EF4-FFF2-40B4-BE49-F238E27FC236}">
                <a16:creationId xmlns:a16="http://schemas.microsoft.com/office/drawing/2014/main" id="{B2AE4F1D-F101-4E88-9698-51D314EF2EB5}"/>
              </a:ext>
            </a:extLst>
          </p:cNvPr>
          <p:cNvSpPr>
            <a:spLocks noGrp="1"/>
          </p:cNvSpPr>
          <p:nvPr>
            <p:ph type="title"/>
          </p:nvPr>
        </p:nvSpPr>
        <p:spPr/>
        <p:txBody>
          <a:bodyPr/>
          <a:lstStyle/>
          <a:p>
            <a:pPr algn="ctr"/>
            <a:r>
              <a:rPr lang="en-GB" sz="1000" dirty="0"/>
              <a:t>231-ICS-619 Project</a:t>
            </a:r>
            <a:br>
              <a:rPr lang="en-GB" sz="1000" dirty="0"/>
            </a:br>
            <a:br>
              <a:rPr lang="en-GB" dirty="0"/>
            </a:br>
            <a:r>
              <a:rPr lang="en-GB" dirty="0"/>
              <a:t>Video-based Retail Store Shelf Monitoring</a:t>
            </a:r>
            <a:endParaRPr lang="en-US" dirty="0"/>
          </a:p>
        </p:txBody>
      </p:sp>
      <p:sp>
        <p:nvSpPr>
          <p:cNvPr id="3" name="Subtitle 2">
            <a:extLst>
              <a:ext uri="{FF2B5EF4-FFF2-40B4-BE49-F238E27FC236}">
                <a16:creationId xmlns:a16="http://schemas.microsoft.com/office/drawing/2014/main" id="{92726762-2B23-4F53-9DBB-96441A2A51BB}"/>
              </a:ext>
            </a:extLst>
          </p:cNvPr>
          <p:cNvSpPr>
            <a:spLocks noGrp="1"/>
          </p:cNvSpPr>
          <p:nvPr>
            <p:ph type="subTitle" idx="1"/>
          </p:nvPr>
        </p:nvSpPr>
        <p:spPr/>
        <p:txBody>
          <a:bodyPr/>
          <a:lstStyle/>
          <a:p>
            <a:pPr algn="ctr"/>
            <a:r>
              <a:rPr lang="en-US" dirty="0"/>
              <a:t>Khaled </a:t>
            </a:r>
            <a:r>
              <a:rPr lang="en-US" dirty="0" err="1"/>
              <a:t>Almutairy</a:t>
            </a:r>
            <a:endParaRPr lang="en-US" dirty="0"/>
          </a:p>
          <a:p>
            <a:pPr algn="ctr"/>
            <a:r>
              <a:rPr lang="en-US" dirty="0"/>
              <a:t>Mamoun Alghaslan</a:t>
            </a:r>
          </a:p>
        </p:txBody>
      </p:sp>
      <p:pic>
        <p:nvPicPr>
          <p:cNvPr id="10" name="Picture Placeholder 9" descr="Shelves of cleaning products on shelves&#10;&#10;Description automatically generated">
            <a:extLst>
              <a:ext uri="{FF2B5EF4-FFF2-40B4-BE49-F238E27FC236}">
                <a16:creationId xmlns:a16="http://schemas.microsoft.com/office/drawing/2014/main" id="{1CCDB6D5-C83F-70CF-C69C-56DA9E680CCC}"/>
              </a:ext>
            </a:extLst>
          </p:cNvPr>
          <p:cNvPicPr>
            <a:picLocks noGrp="1" noChangeAspect="1"/>
          </p:cNvPicPr>
          <p:nvPr>
            <p:ph type="pic" sz="quarter" idx="13"/>
          </p:nvPr>
        </p:nvPicPr>
        <p:blipFill rotWithShape="1">
          <a:blip r:embed="rId3">
            <a:duotone>
              <a:schemeClr val="accent2">
                <a:shade val="45000"/>
                <a:satMod val="135000"/>
              </a:schemeClr>
              <a:prstClr val="white"/>
            </a:duotone>
            <a:alphaModFix amt="51000"/>
          </a:blip>
          <a:srcRect l="37531" t="33639" r="32271" b="37615"/>
          <a:stretch/>
        </p:blipFill>
        <p:spPr>
          <a:xfrm>
            <a:off x="8021053" y="2293678"/>
            <a:ext cx="2070701" cy="1971413"/>
          </a:xfrm>
          <a:prstGeom prst="rect">
            <a:avLst/>
          </a:prstGeom>
        </p:spPr>
      </p:pic>
      <p:pic>
        <p:nvPicPr>
          <p:cNvPr id="14" name="Picture 13" descr="Shelves with cleaning products&#10;&#10;Description automatically generated">
            <a:extLst>
              <a:ext uri="{FF2B5EF4-FFF2-40B4-BE49-F238E27FC236}">
                <a16:creationId xmlns:a16="http://schemas.microsoft.com/office/drawing/2014/main" id="{7A636F1C-CFA7-369E-55A8-C0BA6A593D54}"/>
              </a:ext>
            </a:extLst>
          </p:cNvPr>
          <p:cNvPicPr>
            <a:picLocks noChangeAspect="1"/>
          </p:cNvPicPr>
          <p:nvPr/>
        </p:nvPicPr>
        <p:blipFill rotWithShape="1">
          <a:blip r:embed="rId4">
            <a:duotone>
              <a:schemeClr val="accent2">
                <a:shade val="45000"/>
                <a:satMod val="135000"/>
              </a:schemeClr>
              <a:prstClr val="white"/>
            </a:duotone>
            <a:alphaModFix amt="51000"/>
          </a:blip>
          <a:srcRect l="50240" t="16220" r="25728" b="57519"/>
          <a:stretch/>
        </p:blipFill>
        <p:spPr>
          <a:xfrm>
            <a:off x="8875552" y="1098957"/>
            <a:ext cx="1642860" cy="1795245"/>
          </a:xfrm>
          <a:prstGeom prst="rect">
            <a:avLst/>
          </a:prstGeom>
        </p:spPr>
      </p:pic>
      <p:pic>
        <p:nvPicPr>
          <p:cNvPr id="16" name="Picture 15" descr="Shelves with cleaning products&#10;&#10;Description automatically generated">
            <a:extLst>
              <a:ext uri="{FF2B5EF4-FFF2-40B4-BE49-F238E27FC236}">
                <a16:creationId xmlns:a16="http://schemas.microsoft.com/office/drawing/2014/main" id="{31EDB308-8277-B333-3B8A-B117805FB50B}"/>
              </a:ext>
            </a:extLst>
          </p:cNvPr>
          <p:cNvPicPr>
            <a:picLocks noChangeAspect="1"/>
          </p:cNvPicPr>
          <p:nvPr/>
        </p:nvPicPr>
        <p:blipFill rotWithShape="1">
          <a:blip r:embed="rId5">
            <a:duotone>
              <a:schemeClr val="accent2">
                <a:shade val="45000"/>
                <a:satMod val="135000"/>
              </a:schemeClr>
              <a:prstClr val="white"/>
            </a:duotone>
            <a:alphaModFix amt="51000"/>
          </a:blip>
          <a:srcRect l="29759" t="55243" r="43735" b="20091"/>
          <a:stretch/>
        </p:blipFill>
        <p:spPr>
          <a:xfrm>
            <a:off x="7491369" y="3775046"/>
            <a:ext cx="1812022" cy="1686187"/>
          </a:xfrm>
          <a:prstGeom prst="rect">
            <a:avLst/>
          </a:prstGeom>
        </p:spPr>
      </p:pic>
      <p:pic>
        <p:nvPicPr>
          <p:cNvPr id="18" name="Picture 17" descr="Shelves of cleaning products on shelves&#10;&#10;Description automatically generated">
            <a:extLst>
              <a:ext uri="{FF2B5EF4-FFF2-40B4-BE49-F238E27FC236}">
                <a16:creationId xmlns:a16="http://schemas.microsoft.com/office/drawing/2014/main" id="{50B903A1-018F-9ECD-1537-1B3DB8737E0B}"/>
              </a:ext>
            </a:extLst>
          </p:cNvPr>
          <p:cNvPicPr>
            <a:picLocks noChangeAspect="1"/>
          </p:cNvPicPr>
          <p:nvPr/>
        </p:nvPicPr>
        <p:blipFill rotWithShape="1">
          <a:blip r:embed="rId6">
            <a:duotone>
              <a:schemeClr val="accent2">
                <a:shade val="45000"/>
                <a:satMod val="135000"/>
              </a:schemeClr>
              <a:prstClr val="white"/>
            </a:duotone>
            <a:alphaModFix amt="51000"/>
          </a:blip>
          <a:srcRect l="76547" t="51104"/>
          <a:stretch/>
        </p:blipFill>
        <p:spPr>
          <a:xfrm>
            <a:off x="10687171" y="3510583"/>
            <a:ext cx="1574342" cy="3282192"/>
          </a:xfrm>
          <a:prstGeom prst="rect">
            <a:avLst/>
          </a:prstGeom>
        </p:spPr>
      </p:pic>
      <p:pic>
        <p:nvPicPr>
          <p:cNvPr id="22" name="Picture 21" descr="Shelves with cleaning products&#10;&#10;Description automatically generated">
            <a:extLst>
              <a:ext uri="{FF2B5EF4-FFF2-40B4-BE49-F238E27FC236}">
                <a16:creationId xmlns:a16="http://schemas.microsoft.com/office/drawing/2014/main" id="{A5F6FDB8-EC68-A644-4969-93B0E7661F4F}"/>
              </a:ext>
            </a:extLst>
          </p:cNvPr>
          <p:cNvPicPr>
            <a:picLocks noChangeAspect="1"/>
          </p:cNvPicPr>
          <p:nvPr/>
        </p:nvPicPr>
        <p:blipFill rotWithShape="1">
          <a:blip r:embed="rId7">
            <a:duotone>
              <a:schemeClr val="accent2">
                <a:shade val="45000"/>
                <a:satMod val="135000"/>
              </a:schemeClr>
              <a:prstClr val="white"/>
            </a:duotone>
            <a:alphaModFix amt="51000"/>
          </a:blip>
          <a:srcRect t="70453" r="74521"/>
          <a:stretch/>
        </p:blipFill>
        <p:spPr>
          <a:xfrm>
            <a:off x="5457023" y="4773336"/>
            <a:ext cx="1715980" cy="2019439"/>
          </a:xfrm>
          <a:prstGeom prst="rect">
            <a:avLst/>
          </a:prstGeom>
        </p:spPr>
      </p:pic>
      <p:pic>
        <p:nvPicPr>
          <p:cNvPr id="1026" name="Picture 2" descr="KFUPM &amp; KSA | The Chrystie Lab at KFUPM">
            <a:extLst>
              <a:ext uri="{FF2B5EF4-FFF2-40B4-BE49-F238E27FC236}">
                <a16:creationId xmlns:a16="http://schemas.microsoft.com/office/drawing/2014/main" id="{DAE1D328-652D-80E6-C55B-B7D5D55697B8}"/>
              </a:ext>
            </a:extLst>
          </p:cNvPr>
          <p:cNvPicPr>
            <a:picLocks noChangeAspect="1" noChangeArrowheads="1"/>
          </p:cNvPicPr>
          <p:nvPr/>
        </p:nvPicPr>
        <p:blipFill>
          <a:blip r:embed="rId8">
            <a:alphaModFix/>
            <a:duotone>
              <a:prstClr val="black"/>
              <a:schemeClr val="accent2">
                <a:tint val="45000"/>
                <a:satMod val="400000"/>
              </a:schemeClr>
            </a:duotone>
            <a:extLst>
              <a:ext uri="{BEBA8EAE-BF5A-486C-A8C5-ECC9F3942E4B}">
                <a14:imgProps xmlns:a14="http://schemas.microsoft.com/office/drawing/2010/main">
                  <a14:imgLayer r:embed="rId9">
                    <a14:imgEffect>
                      <a14:colorTemperature colorTemp="4700"/>
                    </a14:imgEffect>
                    <a14:imgEffect>
                      <a14:saturation sat="400000"/>
                    </a14:imgEffect>
                  </a14:imgLayer>
                </a14:imgProps>
              </a:ext>
              <a:ext uri="{28A0092B-C50C-407E-A947-70E740481C1C}">
                <a14:useLocalDpi xmlns:a14="http://schemas.microsoft.com/office/drawing/2010/main" val="0"/>
              </a:ext>
            </a:extLst>
          </a:blip>
          <a:srcRect/>
          <a:stretch>
            <a:fillRect/>
          </a:stretch>
        </p:blipFill>
        <p:spPr bwMode="auto">
          <a:xfrm>
            <a:off x="1914651" y="756634"/>
            <a:ext cx="1833474" cy="1833474"/>
          </a:xfrm>
          <a:prstGeom prst="rect">
            <a:avLst/>
          </a:prstGeom>
          <a:noFill/>
        </p:spPr>
      </p:pic>
    </p:spTree>
    <p:extLst>
      <p:ext uri="{BB962C8B-B14F-4D97-AF65-F5344CB8AC3E}">
        <p14:creationId xmlns:p14="http://schemas.microsoft.com/office/powerpoint/2010/main" val="1917632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Existing Solutions</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8" y="1681163"/>
            <a:ext cx="5157787" cy="823912"/>
          </a:xfrm>
        </p:spPr>
        <p:txBody>
          <a:bodyPr/>
          <a:lstStyle/>
          <a:p>
            <a:r>
              <a:rPr lang="en-US" dirty="0"/>
              <a:t>Deep Learning methods</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839788" y="2505075"/>
            <a:ext cx="5157787" cy="3684588"/>
          </a:xfrm>
        </p:spPr>
        <p:txBody>
          <a:bodyPr>
            <a:normAutofit/>
          </a:bodyPr>
          <a:lstStyle/>
          <a:p>
            <a:r>
              <a:rPr lang="en-US" dirty="0"/>
              <a:t>Soft-</a:t>
            </a:r>
            <a:r>
              <a:rPr lang="en-US" dirty="0" err="1"/>
              <a:t>IoU</a:t>
            </a:r>
            <a:endParaRPr lang="en-US" dirty="0"/>
          </a:p>
          <a:p>
            <a:r>
              <a:rPr lang="en-GB" dirty="0"/>
              <a:t>EM-Merger unit</a:t>
            </a:r>
          </a:p>
          <a:p>
            <a:r>
              <a:rPr lang="en-GB" dirty="0"/>
              <a:t>YOLO</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172200" y="1681163"/>
            <a:ext cx="5183188" cy="823912"/>
          </a:xfrm>
        </p:spPr>
        <p:txBody>
          <a:bodyPr/>
          <a:lstStyle/>
          <a:p>
            <a:r>
              <a:rPr lang="en-US" dirty="0"/>
              <a:t>Other methods</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172200" y="2505075"/>
            <a:ext cx="5183188" cy="3684588"/>
          </a:xfrm>
        </p:spPr>
        <p:txBody>
          <a:bodyPr>
            <a:normAutofit/>
          </a:bodyPr>
          <a:lstStyle/>
          <a:p>
            <a:r>
              <a:rPr lang="en-US" dirty="0"/>
              <a:t>Classical Methods</a:t>
            </a:r>
          </a:p>
          <a:p>
            <a:r>
              <a:rPr lang="en-US" dirty="0"/>
              <a:t>Depth Estimation Method</a:t>
            </a:r>
          </a:p>
        </p:txBody>
      </p:sp>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1" i="0" u="none" strike="noStrike" kern="1200" cap="all" spc="100" normalizeH="0" baseline="0" noProof="0" dirty="0">
                <a:ln>
                  <a:noFill/>
                </a:ln>
                <a:solidFill>
                  <a:srgbClr val="243FFF"/>
                </a:solidFill>
                <a:effectLst/>
                <a:uLnTx/>
                <a:uFillTx/>
                <a:latin typeface="Univers"/>
                <a:ea typeface="+mn-ea"/>
                <a:cs typeface="+mn-cs"/>
              </a:rPr>
              <a:t>Video-based Retail Store Shelf Monitoring</a:t>
            </a:r>
            <a:endParaRPr kumimoji="0" lang="en-US" sz="900" b="1" i="0" u="none" strike="noStrike" kern="1200" cap="all" spc="100" normalizeH="0" baseline="0" noProof="0" dirty="0">
              <a:ln>
                <a:noFill/>
              </a:ln>
              <a:solidFill>
                <a:srgbClr val="243FFF"/>
              </a:solidFill>
              <a:effectLst/>
              <a:uLnTx/>
              <a:uFillTx/>
              <a:latin typeface="Univers"/>
              <a:ea typeface="+mn-ea"/>
              <a:cs typeface="+mn-cs"/>
            </a:endParaRPr>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10</a:t>
            </a:fld>
            <a:endParaRPr lang="en-US" dirty="0"/>
          </a:p>
        </p:txBody>
      </p:sp>
    </p:spTree>
    <p:extLst>
      <p:ext uri="{BB962C8B-B14F-4D97-AF65-F5344CB8AC3E}">
        <p14:creationId xmlns:p14="http://schemas.microsoft.com/office/powerpoint/2010/main" val="16977027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39" descr="A picture containing shipyard containers">
            <a:extLst>
              <a:ext uri="{FF2B5EF4-FFF2-40B4-BE49-F238E27FC236}">
                <a16:creationId xmlns:a16="http://schemas.microsoft.com/office/drawing/2014/main" id="{349B49B8-DB39-4E92-A441-F8078B215C32}"/>
              </a:ext>
            </a:extLst>
          </p:cNvPr>
          <p:cNvPicPr>
            <a:picLocks noGrp="1" noChangeAspect="1"/>
          </p:cNvPicPr>
          <p:nvPr>
            <p:ph type="pic" sz="quarter" idx="13"/>
          </p:nvPr>
        </p:nvPicPr>
        <p:blipFill rotWithShape="1">
          <a:blip r:embed="rId2" cstate="screen">
            <a:duotone>
              <a:schemeClr val="accent1">
                <a:shade val="45000"/>
                <a:satMod val="135000"/>
              </a:schemeClr>
              <a:prstClr val="white"/>
            </a:duotone>
            <a:alphaModFix amt="35000"/>
            <a:extLst>
              <a:ext uri="{28A0092B-C50C-407E-A947-70E740481C1C}">
                <a14:useLocalDpi xmlns:a14="http://schemas.microsoft.com/office/drawing/2010/main" val="0"/>
              </a:ext>
            </a:extLst>
          </a:blip>
          <a:srcRect/>
          <a:stretch/>
        </p:blipFill>
        <p:spPr>
          <a:xfrm>
            <a:off x="0" y="0"/>
            <a:ext cx="1218837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1256275" y="2276439"/>
            <a:ext cx="9679448" cy="2868439"/>
          </a:xfrm>
        </p:spPr>
        <p:txBody>
          <a:bodyPr vert="horz" lIns="91440" tIns="45720" rIns="91440" bIns="45720" rtlCol="0" anchor="b">
            <a:normAutofit/>
          </a:bodyPr>
          <a:lstStyle/>
          <a:p>
            <a:r>
              <a:rPr lang="en-US" dirty="0"/>
              <a:t>Data Collection &amp; </a:t>
            </a:r>
            <a:r>
              <a:rPr lang="en-US" dirty="0" err="1"/>
              <a:t>Expreiments</a:t>
            </a:r>
            <a:endParaRPr lang="en-US" dirty="0"/>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4"/>
          </p:nvPr>
        </p:nvSpPr>
        <p:spPr>
          <a:xfrm>
            <a:off x="1256275" y="5098254"/>
            <a:ext cx="9679449" cy="750259"/>
          </a:xfr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958808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Data Collection</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8" y="1681163"/>
            <a:ext cx="5157787" cy="823912"/>
          </a:xfrm>
        </p:spPr>
        <p:txBody>
          <a:bodyPr/>
          <a:lstStyle/>
          <a:p>
            <a:r>
              <a:rPr lang="en-GB" dirty="0"/>
              <a:t>Danube Supermarket</a:t>
            </a:r>
            <a:endParaRPr lang="en-US" dirty="0"/>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839788" y="2505075"/>
            <a:ext cx="5157787" cy="3684588"/>
          </a:xfrm>
        </p:spPr>
        <p:txBody>
          <a:bodyPr>
            <a:normAutofit/>
          </a:bodyPr>
          <a:lstStyle/>
          <a:p>
            <a:r>
              <a:rPr lang="en-GB" dirty="0"/>
              <a:t>Focused on five shelves ~150 products</a:t>
            </a:r>
          </a:p>
          <a:p>
            <a:r>
              <a:rPr lang="en-GB" dirty="0"/>
              <a:t>Each product was removed to simulate OOS, and 32 product were moved around five times to simulate MIS</a:t>
            </a:r>
          </a:p>
          <a:p>
            <a:r>
              <a:rPr lang="en-GB" dirty="0"/>
              <a:t>A total of 310 images were collected and augmented</a:t>
            </a:r>
          </a:p>
          <a:p>
            <a:r>
              <a:rPr lang="en-GB" dirty="0"/>
              <a:t>Data set was split 90/5/5%, with 15 samples of OOS and MIS in val./test</a:t>
            </a:r>
          </a:p>
          <a:p>
            <a:r>
              <a:rPr lang="en-GB" dirty="0" err="1"/>
              <a:t>Roboflow</a:t>
            </a:r>
            <a:r>
              <a:rPr lang="en-GB" dirty="0"/>
              <a:t> for annotation</a:t>
            </a:r>
          </a:p>
        </p:txBody>
      </p:sp>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r>
              <a:rPr lang="en-GB" sz="900" dirty="0"/>
              <a:t>Video-based Retail Store Shelf Monitoring</a:t>
            </a:r>
            <a:endParaRPr lang="en-US" sz="900" dirty="0"/>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12</a:t>
            </a:fld>
            <a:endParaRPr lang="en-US" dirty="0"/>
          </a:p>
        </p:txBody>
      </p:sp>
      <p:pic>
        <p:nvPicPr>
          <p:cNvPr id="7" name="Content Placeholder 6">
            <a:extLst>
              <a:ext uri="{FF2B5EF4-FFF2-40B4-BE49-F238E27FC236}">
                <a16:creationId xmlns:a16="http://schemas.microsoft.com/office/drawing/2014/main" id="{DF4B7196-1CBE-7333-2A82-8BA49C4024DB}"/>
              </a:ext>
            </a:extLst>
          </p:cNvPr>
          <p:cNvPicPr>
            <a:picLocks noGrp="1" noChangeAspect="1"/>
          </p:cNvPicPr>
          <p:nvPr>
            <p:ph sz="quarter" idx="4"/>
          </p:nvPr>
        </p:nvPicPr>
        <p:blipFill>
          <a:blip r:embed="rId2"/>
          <a:stretch>
            <a:fillRect/>
          </a:stretch>
        </p:blipFill>
        <p:spPr>
          <a:xfrm>
            <a:off x="6588961" y="1575707"/>
            <a:ext cx="4763251" cy="4613956"/>
          </a:xfrm>
          <a:prstGeom prst="rect">
            <a:avLst/>
          </a:prstGeom>
        </p:spPr>
      </p:pic>
    </p:spTree>
    <p:extLst>
      <p:ext uri="{BB962C8B-B14F-4D97-AF65-F5344CB8AC3E}">
        <p14:creationId xmlns:p14="http://schemas.microsoft.com/office/powerpoint/2010/main" val="499130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Experiments</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8" y="1681163"/>
            <a:ext cx="5157787" cy="823912"/>
          </a:xfrm>
        </p:spPr>
        <p:txBody>
          <a:bodyPr/>
          <a:lstStyle/>
          <a:p>
            <a:r>
              <a:rPr lang="en-GB" dirty="0"/>
              <a:t>YOLOv5</a:t>
            </a:r>
            <a:endParaRPr lang="en-US" dirty="0"/>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172200" y="1681163"/>
            <a:ext cx="5183188" cy="823912"/>
          </a:xfrm>
        </p:spPr>
        <p:txBody>
          <a:bodyPr/>
          <a:lstStyle/>
          <a:p>
            <a:r>
              <a:rPr lang="en-US" dirty="0"/>
              <a:t>YOLOv7</a:t>
            </a:r>
          </a:p>
        </p:txBody>
      </p:sp>
      <p:pic>
        <p:nvPicPr>
          <p:cNvPr id="10" name="Content Placeholder 9">
            <a:extLst>
              <a:ext uri="{FF2B5EF4-FFF2-40B4-BE49-F238E27FC236}">
                <a16:creationId xmlns:a16="http://schemas.microsoft.com/office/drawing/2014/main" id="{AB122D30-1AF5-315B-65B7-CF350B925690}"/>
              </a:ext>
            </a:extLst>
          </p:cNvPr>
          <p:cNvPicPr>
            <a:picLocks noGrp="1" noChangeAspect="1"/>
          </p:cNvPicPr>
          <p:nvPr>
            <p:ph sz="quarter" idx="4"/>
          </p:nvPr>
        </p:nvPicPr>
        <p:blipFill>
          <a:blip r:embed="rId2"/>
          <a:stretch>
            <a:fillRect/>
          </a:stretch>
        </p:blipFill>
        <p:spPr>
          <a:xfrm>
            <a:off x="6097588" y="2821792"/>
            <a:ext cx="5133975" cy="2000250"/>
          </a:xfrm>
        </p:spPr>
      </p:pic>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r>
              <a:rPr lang="en-GB" sz="900" dirty="0"/>
              <a:t>Video-based Retail Store Shelf Monitoring</a:t>
            </a:r>
            <a:endParaRPr lang="en-US" sz="900" dirty="0"/>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13</a:t>
            </a:fld>
            <a:endParaRPr lang="en-US" dirty="0"/>
          </a:p>
        </p:txBody>
      </p:sp>
      <p:pic>
        <p:nvPicPr>
          <p:cNvPr id="18" name="Content Placeholder 17">
            <a:extLst>
              <a:ext uri="{FF2B5EF4-FFF2-40B4-BE49-F238E27FC236}">
                <a16:creationId xmlns:a16="http://schemas.microsoft.com/office/drawing/2014/main" id="{F96F1BC1-CD61-ADC3-14E4-8AFDE2032349}"/>
              </a:ext>
            </a:extLst>
          </p:cNvPr>
          <p:cNvPicPr>
            <a:picLocks noGrp="1" noChangeAspect="1"/>
          </p:cNvPicPr>
          <p:nvPr>
            <p:ph sz="half" idx="2"/>
          </p:nvPr>
        </p:nvPicPr>
        <p:blipFill>
          <a:blip r:embed="rId3"/>
          <a:stretch>
            <a:fillRect/>
          </a:stretch>
        </p:blipFill>
        <p:spPr>
          <a:xfrm>
            <a:off x="831399" y="2830181"/>
            <a:ext cx="5296032" cy="2052212"/>
          </a:xfrm>
        </p:spPr>
      </p:pic>
      <p:sp>
        <p:nvSpPr>
          <p:cNvPr id="19" name="TextBox 18">
            <a:extLst>
              <a:ext uri="{FF2B5EF4-FFF2-40B4-BE49-F238E27FC236}">
                <a16:creationId xmlns:a16="http://schemas.microsoft.com/office/drawing/2014/main" id="{62EBBD64-9F18-60B2-3B70-7726F320A31F}"/>
              </a:ext>
            </a:extLst>
          </p:cNvPr>
          <p:cNvSpPr txBox="1"/>
          <p:nvPr/>
        </p:nvSpPr>
        <p:spPr>
          <a:xfrm>
            <a:off x="2197216" y="5820331"/>
            <a:ext cx="7784984" cy="369332"/>
          </a:xfrm>
          <a:prstGeom prst="rect">
            <a:avLst/>
          </a:prstGeom>
          <a:noFill/>
        </p:spPr>
        <p:txBody>
          <a:bodyPr wrap="square" rtlCol="0">
            <a:spAutoFit/>
          </a:bodyPr>
          <a:lstStyle/>
          <a:p>
            <a:pPr algn="ctr"/>
            <a:r>
              <a:rPr lang="en-US" dirty="0" err="1"/>
              <a:t>Paperspace</a:t>
            </a:r>
            <a:r>
              <a:rPr lang="en-US" dirty="0"/>
              <a:t> </a:t>
            </a:r>
            <a:r>
              <a:rPr lang="en-US" dirty="0" err="1"/>
              <a:t>Jupyter</a:t>
            </a:r>
            <a:r>
              <a:rPr lang="en-US" dirty="0"/>
              <a:t> Notebook, Quadro-P600 GPU, ~5 hours training</a:t>
            </a:r>
            <a:endParaRPr lang="en-GB" dirty="0"/>
          </a:p>
        </p:txBody>
      </p:sp>
    </p:spTree>
    <p:extLst>
      <p:ext uri="{BB962C8B-B14F-4D97-AF65-F5344CB8AC3E}">
        <p14:creationId xmlns:p14="http://schemas.microsoft.com/office/powerpoint/2010/main" val="42615785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39" descr="A picture containing shipyard containers">
            <a:extLst>
              <a:ext uri="{FF2B5EF4-FFF2-40B4-BE49-F238E27FC236}">
                <a16:creationId xmlns:a16="http://schemas.microsoft.com/office/drawing/2014/main" id="{349B49B8-DB39-4E92-A441-F8078B215C32}"/>
              </a:ext>
            </a:extLst>
          </p:cNvPr>
          <p:cNvPicPr>
            <a:picLocks noGrp="1" noChangeAspect="1"/>
          </p:cNvPicPr>
          <p:nvPr>
            <p:ph type="pic" sz="quarter" idx="13"/>
          </p:nvPr>
        </p:nvPicPr>
        <p:blipFill rotWithShape="1">
          <a:blip r:embed="rId2" cstate="screen">
            <a:duotone>
              <a:schemeClr val="accent1">
                <a:shade val="45000"/>
                <a:satMod val="135000"/>
              </a:schemeClr>
              <a:prstClr val="white"/>
            </a:duotone>
            <a:alphaModFix amt="35000"/>
            <a:extLst>
              <a:ext uri="{28A0092B-C50C-407E-A947-70E740481C1C}">
                <a14:useLocalDpi xmlns:a14="http://schemas.microsoft.com/office/drawing/2010/main" val="0"/>
              </a:ext>
            </a:extLst>
          </a:blip>
          <a:srcRect/>
          <a:stretch/>
        </p:blipFill>
        <p:spPr>
          <a:xfrm>
            <a:off x="0" y="0"/>
            <a:ext cx="1218837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1256275" y="2276439"/>
            <a:ext cx="9679448" cy="2868439"/>
          </a:xfrm>
        </p:spPr>
        <p:txBody>
          <a:bodyPr vert="horz" lIns="91440" tIns="45720" rIns="91440" bIns="45720" rtlCol="0" anchor="b">
            <a:normAutofit/>
          </a:bodyPr>
          <a:lstStyle/>
          <a:p>
            <a:r>
              <a:rPr lang="en-US" dirty="0"/>
              <a:t>System Design</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4"/>
          </p:nvPr>
        </p:nvSpPr>
        <p:spPr>
          <a:xfrm>
            <a:off x="1256275" y="5098254"/>
            <a:ext cx="9679449" cy="750259"/>
          </a:xfr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1560776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Model fine-tuning</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8" y="1681163"/>
            <a:ext cx="5157787" cy="823912"/>
          </a:xfrm>
        </p:spPr>
        <p:txBody>
          <a:bodyPr/>
          <a:lstStyle/>
          <a:p>
            <a:r>
              <a:rPr lang="en-US" dirty="0"/>
              <a:t>YOLOv8</a:t>
            </a:r>
          </a:p>
        </p:txBody>
      </p:sp>
      <p:pic>
        <p:nvPicPr>
          <p:cNvPr id="8" name="Content Placeholder 7">
            <a:extLst>
              <a:ext uri="{FF2B5EF4-FFF2-40B4-BE49-F238E27FC236}">
                <a16:creationId xmlns:a16="http://schemas.microsoft.com/office/drawing/2014/main" id="{227D3F48-170A-67EB-CB3E-5280B973D7BC}"/>
              </a:ext>
            </a:extLst>
          </p:cNvPr>
          <p:cNvPicPr>
            <a:picLocks noGrp="1" noChangeAspect="1"/>
          </p:cNvPicPr>
          <p:nvPr>
            <p:ph sz="half" idx="2"/>
          </p:nvPr>
        </p:nvPicPr>
        <p:blipFill>
          <a:blip r:embed="rId2"/>
          <a:stretch>
            <a:fillRect/>
          </a:stretch>
        </p:blipFill>
        <p:spPr>
          <a:xfrm>
            <a:off x="839788" y="3343156"/>
            <a:ext cx="5157787" cy="2008425"/>
          </a:xfrm>
        </p:spPr>
      </p:pic>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172200" y="1681163"/>
            <a:ext cx="5183188" cy="823912"/>
          </a:xfrm>
        </p:spPr>
        <p:txBody>
          <a:bodyPr/>
          <a:lstStyle/>
          <a:p>
            <a:r>
              <a:rPr lang="en-US" dirty="0"/>
              <a:t>Results</a:t>
            </a:r>
          </a:p>
        </p:txBody>
      </p:sp>
      <p:pic>
        <p:nvPicPr>
          <p:cNvPr id="10" name="Content Placeholder 9">
            <a:extLst>
              <a:ext uri="{FF2B5EF4-FFF2-40B4-BE49-F238E27FC236}">
                <a16:creationId xmlns:a16="http://schemas.microsoft.com/office/drawing/2014/main" id="{113D55F6-90A3-30CE-41B7-0F1736113D18}"/>
              </a:ext>
            </a:extLst>
          </p:cNvPr>
          <p:cNvPicPr>
            <a:picLocks noGrp="1" noChangeAspect="1"/>
          </p:cNvPicPr>
          <p:nvPr>
            <p:ph sz="quarter" idx="4"/>
          </p:nvPr>
        </p:nvPicPr>
        <p:blipFill>
          <a:blip r:embed="rId3"/>
          <a:stretch>
            <a:fillRect/>
          </a:stretch>
        </p:blipFill>
        <p:spPr>
          <a:xfrm>
            <a:off x="7066881" y="2414598"/>
            <a:ext cx="4114799" cy="4078277"/>
          </a:xfrm>
        </p:spPr>
      </p:pic>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1" i="0" u="none" strike="noStrike" kern="1200" cap="all" spc="100" normalizeH="0" baseline="0" noProof="0" dirty="0">
                <a:ln>
                  <a:noFill/>
                </a:ln>
                <a:solidFill>
                  <a:srgbClr val="243FFF"/>
                </a:solidFill>
                <a:effectLst/>
                <a:uLnTx/>
                <a:uFillTx/>
                <a:latin typeface="Univers"/>
                <a:ea typeface="+mn-ea"/>
                <a:cs typeface="+mn-cs"/>
              </a:rPr>
              <a:t>Video-based Retail Store Shelf Monitoring</a:t>
            </a:r>
            <a:endParaRPr kumimoji="0" lang="en-US" sz="900" b="1" i="0" u="none" strike="noStrike" kern="1200" cap="all" spc="100" normalizeH="0" baseline="0" noProof="0" dirty="0">
              <a:ln>
                <a:noFill/>
              </a:ln>
              <a:solidFill>
                <a:srgbClr val="243FFF"/>
              </a:solidFill>
              <a:effectLst/>
              <a:uLnTx/>
              <a:uFillTx/>
              <a:latin typeface="Univers"/>
              <a:ea typeface="+mn-ea"/>
              <a:cs typeface="+mn-cs"/>
            </a:endParaRPr>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15</a:t>
            </a:fld>
            <a:endParaRPr lang="en-US" dirty="0"/>
          </a:p>
        </p:txBody>
      </p:sp>
      <p:pic>
        <p:nvPicPr>
          <p:cNvPr id="12" name="Picture 11">
            <a:extLst>
              <a:ext uri="{FF2B5EF4-FFF2-40B4-BE49-F238E27FC236}">
                <a16:creationId xmlns:a16="http://schemas.microsoft.com/office/drawing/2014/main" id="{F20B3263-5BDD-EB14-7CAB-6D4B259E9282}"/>
              </a:ext>
            </a:extLst>
          </p:cNvPr>
          <p:cNvPicPr>
            <a:picLocks noChangeAspect="1"/>
          </p:cNvPicPr>
          <p:nvPr/>
        </p:nvPicPr>
        <p:blipFill rotWithShape="1">
          <a:blip r:embed="rId4"/>
          <a:srcRect l="65245" t="63617" r="3394" b="4078"/>
          <a:stretch/>
        </p:blipFill>
        <p:spPr>
          <a:xfrm>
            <a:off x="9744710" y="4987527"/>
            <a:ext cx="1286643" cy="1301711"/>
          </a:xfrm>
          <a:prstGeom prst="rect">
            <a:avLst/>
          </a:prstGeom>
        </p:spPr>
      </p:pic>
    </p:spTree>
    <p:extLst>
      <p:ext uri="{BB962C8B-B14F-4D97-AF65-F5344CB8AC3E}">
        <p14:creationId xmlns:p14="http://schemas.microsoft.com/office/powerpoint/2010/main" val="389974929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System Design</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8" y="1681163"/>
            <a:ext cx="5157787" cy="823912"/>
          </a:xfrm>
        </p:spPr>
        <p:txBody>
          <a:bodyPr/>
          <a:lstStyle/>
          <a:p>
            <a:r>
              <a:rPr lang="en-US" dirty="0"/>
              <a:t>Components</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172200" y="1681163"/>
            <a:ext cx="5183188" cy="823912"/>
          </a:xfrm>
        </p:spPr>
        <p:txBody>
          <a:bodyPr/>
          <a:lstStyle/>
          <a:p>
            <a:r>
              <a:rPr lang="en-US" dirty="0"/>
              <a:t>Diagram</a:t>
            </a:r>
          </a:p>
        </p:txBody>
      </p:sp>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1" i="0" u="none" strike="noStrike" kern="1200" cap="all" spc="100" normalizeH="0" baseline="0" noProof="0" dirty="0">
                <a:ln>
                  <a:noFill/>
                </a:ln>
                <a:solidFill>
                  <a:srgbClr val="243FFF"/>
                </a:solidFill>
                <a:effectLst/>
                <a:uLnTx/>
                <a:uFillTx/>
                <a:latin typeface="Univers"/>
                <a:ea typeface="+mn-ea"/>
                <a:cs typeface="+mn-cs"/>
              </a:rPr>
              <a:t>Video-based Retail Store Shelf Monitoring</a:t>
            </a:r>
            <a:endParaRPr kumimoji="0" lang="en-US" sz="900" b="1" i="0" u="none" strike="noStrike" kern="1200" cap="all" spc="100" normalizeH="0" baseline="0" noProof="0" dirty="0">
              <a:ln>
                <a:noFill/>
              </a:ln>
              <a:solidFill>
                <a:srgbClr val="243FFF"/>
              </a:solidFill>
              <a:effectLst/>
              <a:uLnTx/>
              <a:uFillTx/>
              <a:latin typeface="Univers"/>
              <a:ea typeface="+mn-ea"/>
              <a:cs typeface="+mn-cs"/>
            </a:endParaRPr>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16</a:t>
            </a:fld>
            <a:endParaRPr lang="en-US" dirty="0"/>
          </a:p>
        </p:txBody>
      </p:sp>
      <p:sp>
        <p:nvSpPr>
          <p:cNvPr id="17" name="Content Placeholder 16">
            <a:extLst>
              <a:ext uri="{FF2B5EF4-FFF2-40B4-BE49-F238E27FC236}">
                <a16:creationId xmlns:a16="http://schemas.microsoft.com/office/drawing/2014/main" id="{2F135929-F537-3441-7AF6-2FC37DDDEBB0}"/>
              </a:ext>
            </a:extLst>
          </p:cNvPr>
          <p:cNvSpPr>
            <a:spLocks noGrp="1"/>
          </p:cNvSpPr>
          <p:nvPr>
            <p:ph sz="half" idx="2"/>
          </p:nvPr>
        </p:nvSpPr>
        <p:spPr/>
        <p:txBody>
          <a:bodyPr/>
          <a:lstStyle/>
          <a:p>
            <a:pPr marL="457200" indent="-457200">
              <a:buFont typeface="+mj-lt"/>
              <a:buAutoNum type="arabicPeriod"/>
            </a:pPr>
            <a:endParaRPr lang="en-US" dirty="0"/>
          </a:p>
          <a:p>
            <a:pPr marL="457200" indent="-457200">
              <a:buFont typeface="+mj-lt"/>
              <a:buAutoNum type="arabicPeriod"/>
            </a:pPr>
            <a:r>
              <a:rPr lang="en-US" dirty="0"/>
              <a:t>Detection model</a:t>
            </a:r>
          </a:p>
          <a:p>
            <a:pPr marL="457200" indent="-457200">
              <a:buFont typeface="+mj-lt"/>
              <a:buAutoNum type="arabicPeriod"/>
            </a:pPr>
            <a:r>
              <a:rPr lang="en-US" dirty="0"/>
              <a:t>Model API</a:t>
            </a:r>
          </a:p>
          <a:p>
            <a:pPr marL="457200" indent="-457200">
              <a:buFont typeface="+mj-lt"/>
              <a:buAutoNum type="arabicPeriod"/>
            </a:pPr>
            <a:r>
              <a:rPr lang="en-US" dirty="0"/>
              <a:t>Web Server</a:t>
            </a:r>
          </a:p>
          <a:p>
            <a:pPr marL="914400" lvl="1" indent="-457200">
              <a:buFont typeface="+mj-lt"/>
              <a:buAutoNum type="arabicPeriod"/>
            </a:pPr>
            <a:r>
              <a:rPr lang="en-GB" dirty="0"/>
              <a:t>Web-site server</a:t>
            </a:r>
          </a:p>
          <a:p>
            <a:pPr marL="914400" lvl="1" indent="-457200">
              <a:buFont typeface="+mj-lt"/>
              <a:buAutoNum type="arabicPeriod"/>
            </a:pPr>
            <a:r>
              <a:rPr lang="en-GB" dirty="0"/>
              <a:t>Web worker</a:t>
            </a:r>
          </a:p>
          <a:p>
            <a:pPr marL="914400" lvl="1" indent="-457200">
              <a:buFont typeface="+mj-lt"/>
              <a:buAutoNum type="arabicPeriod"/>
            </a:pPr>
            <a:r>
              <a:rPr lang="en-GB" dirty="0"/>
              <a:t>Broadcasting service</a:t>
            </a:r>
          </a:p>
          <a:p>
            <a:pPr marL="457200" indent="-457200">
              <a:buFont typeface="+mj-lt"/>
              <a:buAutoNum type="arabicPeriod"/>
            </a:pPr>
            <a:r>
              <a:rPr lang="en-GB" dirty="0"/>
              <a:t>IP Cameras</a:t>
            </a:r>
          </a:p>
        </p:txBody>
      </p:sp>
      <p:pic>
        <p:nvPicPr>
          <p:cNvPr id="18" name="Content Placeholder 14">
            <a:extLst>
              <a:ext uri="{FF2B5EF4-FFF2-40B4-BE49-F238E27FC236}">
                <a16:creationId xmlns:a16="http://schemas.microsoft.com/office/drawing/2014/main" id="{63E0C4B2-5C07-8D96-E408-F52BDE16C63C}"/>
              </a:ext>
            </a:extLst>
          </p:cNvPr>
          <p:cNvPicPr>
            <a:picLocks noGrp="1" noChangeAspect="1"/>
          </p:cNvPicPr>
          <p:nvPr>
            <p:ph sz="quarter" idx="4"/>
          </p:nvPr>
        </p:nvPicPr>
        <p:blipFill>
          <a:blip r:embed="rId2"/>
          <a:stretch>
            <a:fillRect/>
          </a:stretch>
        </p:blipFill>
        <p:spPr>
          <a:xfrm>
            <a:off x="6172200" y="2870507"/>
            <a:ext cx="5183188" cy="2953724"/>
          </a:xfrm>
        </p:spPr>
      </p:pic>
    </p:spTree>
    <p:extLst>
      <p:ext uri="{BB962C8B-B14F-4D97-AF65-F5344CB8AC3E}">
        <p14:creationId xmlns:p14="http://schemas.microsoft.com/office/powerpoint/2010/main" val="6184014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Prototype</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8" y="1681163"/>
            <a:ext cx="5157787" cy="823912"/>
          </a:xfrm>
        </p:spPr>
        <p:txBody>
          <a:bodyPr/>
          <a:lstStyle/>
          <a:p>
            <a:r>
              <a:rPr lang="en-US" dirty="0"/>
              <a:t>Design</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172200" y="1681163"/>
            <a:ext cx="5183188" cy="823912"/>
          </a:xfrm>
        </p:spPr>
        <p:txBody>
          <a:bodyPr/>
          <a:lstStyle/>
          <a:p>
            <a:r>
              <a:rPr lang="en-US" dirty="0"/>
              <a:t>Implemented Components</a:t>
            </a:r>
          </a:p>
        </p:txBody>
      </p:sp>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1" i="0" u="none" strike="noStrike" kern="1200" cap="all" spc="100" normalizeH="0" baseline="0" noProof="0" dirty="0">
                <a:ln>
                  <a:noFill/>
                </a:ln>
                <a:solidFill>
                  <a:srgbClr val="243FFF"/>
                </a:solidFill>
                <a:effectLst/>
                <a:uLnTx/>
                <a:uFillTx/>
                <a:latin typeface="Univers"/>
                <a:ea typeface="+mn-ea"/>
                <a:cs typeface="+mn-cs"/>
              </a:rPr>
              <a:t>Video-based Retail Store Shelf Monitoring</a:t>
            </a:r>
            <a:endParaRPr kumimoji="0" lang="en-US" sz="900" b="1" i="0" u="none" strike="noStrike" kern="1200" cap="all" spc="100" normalizeH="0" baseline="0" noProof="0" dirty="0">
              <a:ln>
                <a:noFill/>
              </a:ln>
              <a:solidFill>
                <a:srgbClr val="243FFF"/>
              </a:solidFill>
              <a:effectLst/>
              <a:uLnTx/>
              <a:uFillTx/>
              <a:latin typeface="Univers"/>
              <a:ea typeface="+mn-ea"/>
              <a:cs typeface="+mn-cs"/>
            </a:endParaRPr>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17</a:t>
            </a:fld>
            <a:endParaRPr lang="en-US" dirty="0"/>
          </a:p>
        </p:txBody>
      </p:sp>
      <p:sp>
        <p:nvSpPr>
          <p:cNvPr id="9" name="Content Placeholder 8">
            <a:extLst>
              <a:ext uri="{FF2B5EF4-FFF2-40B4-BE49-F238E27FC236}">
                <a16:creationId xmlns:a16="http://schemas.microsoft.com/office/drawing/2014/main" id="{0A24015A-700D-C0B5-21D0-92B42E85D374}"/>
              </a:ext>
            </a:extLst>
          </p:cNvPr>
          <p:cNvSpPr>
            <a:spLocks noGrp="1"/>
          </p:cNvSpPr>
          <p:nvPr>
            <p:ph sz="quarter" idx="4"/>
          </p:nvPr>
        </p:nvSpPr>
        <p:spPr/>
        <p:txBody>
          <a:bodyPr/>
          <a:lstStyle/>
          <a:p>
            <a:endParaRPr lang="en-US" dirty="0"/>
          </a:p>
          <a:p>
            <a:endParaRPr lang="en-US" dirty="0"/>
          </a:p>
          <a:p>
            <a:r>
              <a:rPr lang="en-US" b="1" dirty="0"/>
              <a:t>Web server</a:t>
            </a:r>
            <a:r>
              <a:rPr lang="en-US" dirty="0"/>
              <a:t>: Node.js + Express</a:t>
            </a:r>
          </a:p>
          <a:p>
            <a:endParaRPr lang="en-US" dirty="0"/>
          </a:p>
          <a:p>
            <a:r>
              <a:rPr lang="en-US" b="1" dirty="0"/>
              <a:t>Model server</a:t>
            </a:r>
            <a:r>
              <a:rPr lang="en-US" dirty="0"/>
              <a:t>: Python + Flask</a:t>
            </a:r>
            <a:endParaRPr lang="en-GB" dirty="0"/>
          </a:p>
        </p:txBody>
      </p:sp>
      <p:pic>
        <p:nvPicPr>
          <p:cNvPr id="11" name="Content Placeholder 16">
            <a:extLst>
              <a:ext uri="{FF2B5EF4-FFF2-40B4-BE49-F238E27FC236}">
                <a16:creationId xmlns:a16="http://schemas.microsoft.com/office/drawing/2014/main" id="{E315328B-79D1-E6FB-A523-D2FE770F3C60}"/>
              </a:ext>
            </a:extLst>
          </p:cNvPr>
          <p:cNvPicPr>
            <a:picLocks noGrp="1" noChangeAspect="1"/>
          </p:cNvPicPr>
          <p:nvPr>
            <p:ph sz="half" idx="2"/>
          </p:nvPr>
        </p:nvPicPr>
        <p:blipFill>
          <a:blip r:embed="rId2"/>
          <a:stretch>
            <a:fillRect/>
          </a:stretch>
        </p:blipFill>
        <p:spPr>
          <a:xfrm>
            <a:off x="839788" y="2847587"/>
            <a:ext cx="5157787" cy="2999564"/>
          </a:xfrm>
        </p:spPr>
      </p:pic>
    </p:spTree>
    <p:extLst>
      <p:ext uri="{BB962C8B-B14F-4D97-AF65-F5344CB8AC3E}">
        <p14:creationId xmlns:p14="http://schemas.microsoft.com/office/powerpoint/2010/main" val="27801522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Prototype</a:t>
            </a:r>
          </a:p>
        </p:txBody>
      </p:sp>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r>
              <a:rPr lang="en-GB" sz="900" dirty="0"/>
              <a:t>Video-based Retail Store Shelf Monitoring</a:t>
            </a:r>
            <a:endParaRPr lang="en-US" sz="900" dirty="0"/>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18</a:t>
            </a:fld>
            <a:endParaRPr lang="en-US" dirty="0"/>
          </a:p>
        </p:txBody>
      </p:sp>
      <p:pic>
        <p:nvPicPr>
          <p:cNvPr id="15" name="Content Placeholder 5">
            <a:extLst>
              <a:ext uri="{FF2B5EF4-FFF2-40B4-BE49-F238E27FC236}">
                <a16:creationId xmlns:a16="http://schemas.microsoft.com/office/drawing/2014/main" id="{86E14F5E-D2D0-358D-9C04-D26A29CC47CE}"/>
              </a:ext>
            </a:extLst>
          </p:cNvPr>
          <p:cNvPicPr>
            <a:picLocks noGrp="1" noChangeAspect="1"/>
          </p:cNvPicPr>
          <p:nvPr>
            <p:ph sz="quarter" idx="4"/>
          </p:nvPr>
        </p:nvPicPr>
        <p:blipFill rotWithShape="1">
          <a:blip r:embed="rId2"/>
          <a:srcRect t="4123"/>
          <a:stretch/>
        </p:blipFill>
        <p:spPr>
          <a:xfrm>
            <a:off x="2552380" y="1544533"/>
            <a:ext cx="7087239" cy="4811817"/>
          </a:xfrm>
        </p:spPr>
      </p:pic>
    </p:spTree>
    <p:extLst>
      <p:ext uri="{BB962C8B-B14F-4D97-AF65-F5344CB8AC3E}">
        <p14:creationId xmlns:p14="http://schemas.microsoft.com/office/powerpoint/2010/main" val="15882874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4E3E26E-714B-4B44-A67B-0189BC68DBDE}"/>
              </a:ext>
            </a:extLst>
          </p:cNvPr>
          <p:cNvSpPr>
            <a:spLocks noGrp="1"/>
          </p:cNvSpPr>
          <p:nvPr>
            <p:ph type="title"/>
          </p:nvPr>
        </p:nvSpPr>
        <p:spPr>
          <a:xfrm>
            <a:off x="838200" y="989031"/>
            <a:ext cx="4984628" cy="1491339"/>
          </a:xfrm>
        </p:spPr>
        <p:txBody>
          <a:bodyPr/>
          <a:lstStyle/>
          <a:p>
            <a:r>
              <a:rPr lang="en-US" dirty="0"/>
              <a:t>Conclusion</a:t>
            </a:r>
          </a:p>
        </p:txBody>
      </p:sp>
      <p:sp>
        <p:nvSpPr>
          <p:cNvPr id="21" name="Text Placeholder 20">
            <a:extLst>
              <a:ext uri="{FF2B5EF4-FFF2-40B4-BE49-F238E27FC236}">
                <a16:creationId xmlns:a16="http://schemas.microsoft.com/office/drawing/2014/main" id="{B6526616-F706-4249-9A7C-EA3985ED9757}"/>
              </a:ext>
            </a:extLst>
          </p:cNvPr>
          <p:cNvSpPr>
            <a:spLocks noGrp="1"/>
          </p:cNvSpPr>
          <p:nvPr>
            <p:ph type="body" sz="quarter" idx="15"/>
          </p:nvPr>
        </p:nvSpPr>
        <p:spPr>
          <a:xfrm>
            <a:off x="838200" y="2814530"/>
            <a:ext cx="4984628" cy="3359258"/>
          </a:xfrm>
        </p:spPr>
        <p:txBody>
          <a:bodyPr>
            <a:normAutofit fontScale="85000" lnSpcReduction="20000"/>
          </a:bodyPr>
          <a:lstStyle/>
          <a:p>
            <a:pPr>
              <a:lnSpc>
                <a:spcPct val="120000"/>
              </a:lnSpc>
            </a:pPr>
            <a:r>
              <a:rPr lang="en-GB" dirty="0"/>
              <a:t>In this project, we developed a Video-based Retail Store Shelf Monitoring System (SMS) using deep learning, addressing Out-Of-Stock (OOS) and product misplacement challenges in retail inventory management. We created a dataset from Danube supermarket and demonstrated the system's high performance, achieving mean Average Precision (</a:t>
            </a:r>
            <a:r>
              <a:rPr lang="en-GB" dirty="0" err="1"/>
              <a:t>mAP</a:t>
            </a:r>
            <a:r>
              <a:rPr lang="en-GB" dirty="0"/>
              <a:t>) scores of 0.882 for MIS and 0.995 for OOS using YOLOv8. The prototype showcases the system's feasibility, and future work focuses on real-world testing, refining accuracy, scalability, and integration with retail management systems, with an aim to provide a robust tool adaptable to evolving retail industry needs.</a:t>
            </a:r>
            <a:endParaRPr lang="en-US" dirty="0"/>
          </a:p>
        </p:txBody>
      </p:sp>
      <p:pic>
        <p:nvPicPr>
          <p:cNvPr id="6" name="Picture Placeholder 5">
            <a:extLst>
              <a:ext uri="{FF2B5EF4-FFF2-40B4-BE49-F238E27FC236}">
                <a16:creationId xmlns:a16="http://schemas.microsoft.com/office/drawing/2014/main" id="{51B3F075-2235-46AD-AC06-C2FE0E89D61D}"/>
              </a:ext>
            </a:extLst>
          </p:cNvPr>
          <p:cNvPicPr>
            <a:picLocks noGrp="1" noChangeAspect="1"/>
          </p:cNvPicPr>
          <p:nvPr>
            <p:ph type="pic" sz="quarter" idx="13"/>
          </p:nvPr>
        </p:nvPicPr>
        <p:blipFill rotWithShape="1">
          <a:blip r:embed="rId2">
            <a:extLst>
              <a:ext uri="{96DAC541-7B7A-43D3-8B79-37D633B846F1}">
                <asvg:svgBlip xmlns:asvg="http://schemas.microsoft.com/office/drawing/2016/SVG/main" r:embed="rId3"/>
              </a:ext>
            </a:extLst>
          </a:blip>
          <a:srcRect/>
          <a:stretch/>
        </p:blipFill>
        <p:spPr>
          <a:xfrm>
            <a:off x="7464666" y="1678220"/>
            <a:ext cx="4267645" cy="4267645"/>
          </a:xfrm>
        </p:spPr>
      </p:pic>
      <p:sp>
        <p:nvSpPr>
          <p:cNvPr id="3" name="Footer Placeholder 2">
            <a:extLst>
              <a:ext uri="{FF2B5EF4-FFF2-40B4-BE49-F238E27FC236}">
                <a16:creationId xmlns:a16="http://schemas.microsoft.com/office/drawing/2014/main" id="{911692A6-6271-47C8-8EC7-04C6C83F716F}"/>
              </a:ext>
            </a:extLst>
          </p:cNvPr>
          <p:cNvSpPr>
            <a:spLocks noGrp="1"/>
          </p:cNvSpPr>
          <p:nvPr>
            <p:ph type="ftr" sz="quarter" idx="17"/>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1759D170-9847-4908-8027-FDA03D74EF67}"/>
              </a:ext>
            </a:extLst>
          </p:cNvPr>
          <p:cNvSpPr>
            <a:spLocks noGrp="1"/>
          </p:cNvSpPr>
          <p:nvPr>
            <p:ph type="sldNum" sz="quarter" idx="18"/>
          </p:nvPr>
        </p:nvSpPr>
        <p:spPr/>
        <p:txBody>
          <a:bodyPr/>
          <a:lstStyle/>
          <a:p>
            <a:fld id="{294A09A9-5501-47C1-A89A-A340965A2BE2}" type="slidenum">
              <a:rPr lang="en-US" smtClean="0"/>
              <a:pPr/>
              <a:t>19</a:t>
            </a:fld>
            <a:endParaRPr lang="en-US" dirty="0"/>
          </a:p>
        </p:txBody>
      </p:sp>
    </p:spTree>
    <p:extLst>
      <p:ext uri="{BB962C8B-B14F-4D97-AF65-F5344CB8AC3E}">
        <p14:creationId xmlns:p14="http://schemas.microsoft.com/office/powerpoint/2010/main" val="2782173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itle 65">
            <a:extLst>
              <a:ext uri="{FF2B5EF4-FFF2-40B4-BE49-F238E27FC236}">
                <a16:creationId xmlns:a16="http://schemas.microsoft.com/office/drawing/2014/main" id="{35713D5D-A498-460B-B8EE-257835F3C183}"/>
              </a:ext>
            </a:extLst>
          </p:cNvPr>
          <p:cNvSpPr>
            <a:spLocks noGrp="1"/>
          </p:cNvSpPr>
          <p:nvPr>
            <p:ph type="title"/>
          </p:nvPr>
        </p:nvSpPr>
        <p:spPr>
          <a:xfrm>
            <a:off x="578724" y="346498"/>
            <a:ext cx="8117654" cy="1325563"/>
          </a:xfrm>
        </p:spPr>
        <p:txBody>
          <a:bodyPr/>
          <a:lstStyle/>
          <a:p>
            <a:r>
              <a:rPr lang="en-US" dirty="0"/>
              <a:t>Team</a:t>
            </a:r>
          </a:p>
        </p:txBody>
      </p:sp>
      <p:sp>
        <p:nvSpPr>
          <p:cNvPr id="6" name="Text Placeholder 5">
            <a:extLst>
              <a:ext uri="{FF2B5EF4-FFF2-40B4-BE49-F238E27FC236}">
                <a16:creationId xmlns:a16="http://schemas.microsoft.com/office/drawing/2014/main" id="{067A9366-C757-47AD-AE2D-E4991DCA3DC7}"/>
              </a:ext>
            </a:extLst>
          </p:cNvPr>
          <p:cNvSpPr>
            <a:spLocks noGrp="1"/>
          </p:cNvSpPr>
          <p:nvPr>
            <p:ph type="body" sz="quarter" idx="17"/>
          </p:nvPr>
        </p:nvSpPr>
        <p:spPr>
          <a:xfrm>
            <a:off x="3094082" y="4782843"/>
            <a:ext cx="2286000" cy="350292"/>
          </a:xfrm>
        </p:spPr>
        <p:txBody>
          <a:bodyPr/>
          <a:lstStyle/>
          <a:p>
            <a:r>
              <a:rPr lang="en-US" dirty="0"/>
              <a:t>Mamoun</a:t>
            </a:r>
          </a:p>
        </p:txBody>
      </p:sp>
      <p:sp>
        <p:nvSpPr>
          <p:cNvPr id="7" name="Text Placeholder 6">
            <a:extLst>
              <a:ext uri="{FF2B5EF4-FFF2-40B4-BE49-F238E27FC236}">
                <a16:creationId xmlns:a16="http://schemas.microsoft.com/office/drawing/2014/main" id="{160FF040-6FF9-44D2-BCEB-768202E2168E}"/>
              </a:ext>
            </a:extLst>
          </p:cNvPr>
          <p:cNvSpPr>
            <a:spLocks noGrp="1"/>
          </p:cNvSpPr>
          <p:nvPr>
            <p:ph type="body" sz="quarter" idx="18"/>
          </p:nvPr>
        </p:nvSpPr>
        <p:spPr>
          <a:xfrm>
            <a:off x="3094082" y="5117161"/>
            <a:ext cx="2286000" cy="350292"/>
          </a:xfrm>
        </p:spPr>
        <p:txBody>
          <a:bodyPr/>
          <a:lstStyle/>
          <a:p>
            <a:r>
              <a:rPr lang="en-US" dirty="0"/>
              <a:t>Title</a:t>
            </a:r>
          </a:p>
        </p:txBody>
      </p:sp>
      <p:sp>
        <p:nvSpPr>
          <p:cNvPr id="8" name="Text Placeholder 7">
            <a:extLst>
              <a:ext uri="{FF2B5EF4-FFF2-40B4-BE49-F238E27FC236}">
                <a16:creationId xmlns:a16="http://schemas.microsoft.com/office/drawing/2014/main" id="{52B6A672-446F-45DA-B8B7-8A26DE071C19}"/>
              </a:ext>
            </a:extLst>
          </p:cNvPr>
          <p:cNvSpPr>
            <a:spLocks noGrp="1"/>
          </p:cNvSpPr>
          <p:nvPr>
            <p:ph type="body" sz="quarter" idx="19"/>
          </p:nvPr>
        </p:nvSpPr>
        <p:spPr>
          <a:xfrm>
            <a:off x="6689774" y="4782843"/>
            <a:ext cx="2286000" cy="350292"/>
          </a:xfrm>
        </p:spPr>
        <p:txBody>
          <a:bodyPr/>
          <a:lstStyle/>
          <a:p>
            <a:r>
              <a:rPr lang="en-US" dirty="0"/>
              <a:t>Khaled</a:t>
            </a:r>
          </a:p>
        </p:txBody>
      </p:sp>
      <p:sp>
        <p:nvSpPr>
          <p:cNvPr id="9" name="Text Placeholder 8">
            <a:extLst>
              <a:ext uri="{FF2B5EF4-FFF2-40B4-BE49-F238E27FC236}">
                <a16:creationId xmlns:a16="http://schemas.microsoft.com/office/drawing/2014/main" id="{58B0C28F-1239-4AEE-A6E9-10C31C018603}"/>
              </a:ext>
            </a:extLst>
          </p:cNvPr>
          <p:cNvSpPr>
            <a:spLocks noGrp="1"/>
          </p:cNvSpPr>
          <p:nvPr>
            <p:ph type="body" sz="quarter" idx="20"/>
          </p:nvPr>
        </p:nvSpPr>
        <p:spPr>
          <a:xfrm>
            <a:off x="6689774" y="5117161"/>
            <a:ext cx="2286000" cy="350292"/>
          </a:xfrm>
        </p:spPr>
        <p:txBody>
          <a:bodyPr/>
          <a:lstStyle/>
          <a:p>
            <a:r>
              <a:rPr lang="en-US" dirty="0"/>
              <a:t>Title</a:t>
            </a:r>
          </a:p>
        </p:txBody>
      </p:sp>
      <p:sp>
        <p:nvSpPr>
          <p:cNvPr id="4" name="Slide Number Placeholder 3">
            <a:extLst>
              <a:ext uri="{FF2B5EF4-FFF2-40B4-BE49-F238E27FC236}">
                <a16:creationId xmlns:a16="http://schemas.microsoft.com/office/drawing/2014/main" id="{FA9EB96F-C3E5-45AE-924B-53BDB88DA209}"/>
              </a:ext>
            </a:extLst>
          </p:cNvPr>
          <p:cNvSpPr>
            <a:spLocks noGrp="1"/>
          </p:cNvSpPr>
          <p:nvPr>
            <p:ph type="sldNum" sz="quarter" idx="27"/>
          </p:nvPr>
        </p:nvSpPr>
        <p:spPr/>
        <p:txBody>
          <a:bodyPr/>
          <a:lstStyle/>
          <a:p>
            <a:fld id="{294A09A9-5501-47C1-A89A-A340965A2BE2}" type="slidenum">
              <a:rPr lang="en-US" smtClean="0"/>
              <a:pPr/>
              <a:t>2</a:t>
            </a:fld>
            <a:endParaRPr lang="en-US" dirty="0"/>
          </a:p>
        </p:txBody>
      </p:sp>
      <p:sp>
        <p:nvSpPr>
          <p:cNvPr id="28" name="Picture Placeholder 27">
            <a:extLst>
              <a:ext uri="{FF2B5EF4-FFF2-40B4-BE49-F238E27FC236}">
                <a16:creationId xmlns:a16="http://schemas.microsoft.com/office/drawing/2014/main" id="{9C1B92B2-CC38-1A67-FF17-21446F11DC75}"/>
              </a:ext>
            </a:extLst>
          </p:cNvPr>
          <p:cNvSpPr>
            <a:spLocks noGrp="1"/>
          </p:cNvSpPr>
          <p:nvPr>
            <p:ph type="pic" sz="quarter" idx="11"/>
          </p:nvPr>
        </p:nvSpPr>
        <p:spPr>
          <a:xfrm>
            <a:off x="6689774" y="1824895"/>
            <a:ext cx="2286000" cy="2608263"/>
          </a:xfrm>
        </p:spPr>
        <p:txBody>
          <a:bodyPr/>
          <a:lstStyle/>
          <a:p>
            <a:endParaRPr lang="en-GB"/>
          </a:p>
        </p:txBody>
      </p:sp>
      <p:sp>
        <p:nvSpPr>
          <p:cNvPr id="31" name="Picture Placeholder 30">
            <a:extLst>
              <a:ext uri="{FF2B5EF4-FFF2-40B4-BE49-F238E27FC236}">
                <a16:creationId xmlns:a16="http://schemas.microsoft.com/office/drawing/2014/main" id="{13498EE1-B4CE-B14A-AAE3-76DE2B5B8809}"/>
              </a:ext>
            </a:extLst>
          </p:cNvPr>
          <p:cNvSpPr>
            <a:spLocks noGrp="1"/>
          </p:cNvSpPr>
          <p:nvPr>
            <p:ph type="pic" sz="quarter" idx="10"/>
          </p:nvPr>
        </p:nvSpPr>
        <p:spPr>
          <a:xfrm>
            <a:off x="3094082" y="1819582"/>
            <a:ext cx="2286000" cy="2608263"/>
          </a:xfrm>
        </p:spPr>
        <p:txBody>
          <a:bodyPr/>
          <a:lstStyle/>
          <a:p>
            <a:endParaRPr lang="en-GB"/>
          </a:p>
        </p:txBody>
      </p:sp>
    </p:spTree>
    <p:extLst>
      <p:ext uri="{BB962C8B-B14F-4D97-AF65-F5344CB8AC3E}">
        <p14:creationId xmlns:p14="http://schemas.microsoft.com/office/powerpoint/2010/main" val="25234731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a:xfrm>
            <a:off x="838200" y="365125"/>
            <a:ext cx="10515600" cy="1325563"/>
          </a:xfrm>
        </p:spPr>
        <p:txBody>
          <a:bodyPr>
            <a:normAutofit/>
          </a:bodyPr>
          <a:lstStyle/>
          <a:p>
            <a:r>
              <a:rPr lang="en-US"/>
              <a:t>Project Plan</a:t>
            </a:r>
            <a:endParaRPr lang="en-US" dirty="0"/>
          </a:p>
        </p:txBody>
      </p:sp>
      <p:graphicFrame>
        <p:nvGraphicFramePr>
          <p:cNvPr id="14" name="Content Placeholder 6" descr="Timeline graphic with arrows pointing to the right.">
            <a:extLst>
              <a:ext uri="{FF2B5EF4-FFF2-40B4-BE49-F238E27FC236}">
                <a16:creationId xmlns:a16="http://schemas.microsoft.com/office/drawing/2014/main" id="{CEC6DA80-0404-4CED-A682-9D41A16B341E}"/>
              </a:ext>
            </a:extLst>
          </p:cNvPr>
          <p:cNvGraphicFramePr>
            <a:graphicFrameLocks noGrp="1"/>
          </p:cNvGraphicFramePr>
          <p:nvPr>
            <p:ph idx="1"/>
          </p:nvPr>
        </p:nvGraphicFramePr>
        <p:xfrm>
          <a:off x="1284288" y="1825625"/>
          <a:ext cx="10069512"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0" name="Footer Placeholder 9">
            <a:extLst>
              <a:ext uri="{FF2B5EF4-FFF2-40B4-BE49-F238E27FC236}">
                <a16:creationId xmlns:a16="http://schemas.microsoft.com/office/drawing/2014/main" id="{482F8203-FCB3-45DA-98E4-57F7C8811E66}"/>
              </a:ext>
            </a:extLst>
          </p:cNvPr>
          <p:cNvSpPr>
            <a:spLocks noGrp="1"/>
          </p:cNvSpPr>
          <p:nvPr>
            <p:ph type="ftr" sz="quarter" idx="11"/>
          </p:nvPr>
        </p:nvSpPr>
        <p:spPr/>
        <p:txBody>
          <a:bodyPr/>
          <a:lstStyle/>
          <a:p>
            <a:r>
              <a:rPr lang="en-GB" sz="900" dirty="0"/>
              <a:t>Video-based Retail Store Shelf Monitoring</a:t>
            </a:r>
            <a:endParaRPr lang="en-US" sz="900" dirty="0"/>
          </a:p>
        </p:txBody>
      </p:sp>
      <p:sp>
        <p:nvSpPr>
          <p:cNvPr id="11" name="Slide Number Placeholder 10">
            <a:extLst>
              <a:ext uri="{FF2B5EF4-FFF2-40B4-BE49-F238E27FC236}">
                <a16:creationId xmlns:a16="http://schemas.microsoft.com/office/drawing/2014/main" id="{F1150805-8174-42CE-833A-44AEEBC0F359}"/>
              </a:ext>
            </a:extLst>
          </p:cNvPr>
          <p:cNvSpPr>
            <a:spLocks noGrp="1"/>
          </p:cNvSpPr>
          <p:nvPr>
            <p:ph type="sldNum" sz="quarter" idx="12"/>
          </p:nvPr>
        </p:nvSpPr>
        <p:spPr/>
        <p:txBody>
          <a:bodyPr/>
          <a:lstStyle/>
          <a:p>
            <a:fld id="{27CE633F-9882-4A5C-83A2-1109D0C73261}" type="slidenum">
              <a:rPr lang="en-US" smtClean="0"/>
              <a:t>20</a:t>
            </a:fld>
            <a:endParaRPr lang="en-US" dirty="0"/>
          </a:p>
        </p:txBody>
      </p:sp>
    </p:spTree>
    <p:extLst>
      <p:ext uri="{BB962C8B-B14F-4D97-AF65-F5344CB8AC3E}">
        <p14:creationId xmlns:p14="http://schemas.microsoft.com/office/powerpoint/2010/main" val="18257793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54FA453-CA6F-4ED8-B4B2-61C3D67FF6E5}"/>
              </a:ext>
            </a:extLst>
          </p:cNvPr>
          <p:cNvSpPr>
            <a:spLocks noGrp="1"/>
          </p:cNvSpPr>
          <p:nvPr>
            <p:ph type="title"/>
          </p:nvPr>
        </p:nvSpPr>
        <p:spPr>
          <a:xfrm>
            <a:off x="6392583" y="252743"/>
            <a:ext cx="4434721" cy="1965163"/>
          </a:xfrm>
        </p:spPr>
        <p:txBody>
          <a:bodyPr/>
          <a:lstStyle/>
          <a:p>
            <a:r>
              <a:rPr lang="en-US" dirty="0"/>
              <a:t>Agenda</a:t>
            </a:r>
          </a:p>
        </p:txBody>
      </p:sp>
      <p:pic>
        <p:nvPicPr>
          <p:cNvPr id="7" name="Picture Placeholder 6" descr="Aerial view of shipyard containers">
            <a:extLst>
              <a:ext uri="{FF2B5EF4-FFF2-40B4-BE49-F238E27FC236}">
                <a16:creationId xmlns:a16="http://schemas.microsoft.com/office/drawing/2014/main" id="{6878A551-84F5-4601-9455-67DC5E4E99A4}"/>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val="0"/>
              </a:ext>
            </a:extLst>
          </a:blip>
          <a:srcRect/>
          <a:stretch/>
        </p:blipFill>
        <p:spPr>
          <a:xfrm>
            <a:off x="1352550" y="539750"/>
            <a:ext cx="4281488" cy="2468563"/>
          </a:xfrm>
        </p:spPr>
      </p:pic>
      <p:pic>
        <p:nvPicPr>
          <p:cNvPr id="9" name="Picture Placeholder 8" descr="A boat in the water">
            <a:extLst>
              <a:ext uri="{FF2B5EF4-FFF2-40B4-BE49-F238E27FC236}">
                <a16:creationId xmlns:a16="http://schemas.microsoft.com/office/drawing/2014/main" id="{2AB5D194-2C9E-4040-80F4-AD268E197DD4}"/>
              </a:ext>
            </a:extLst>
          </p:cNvPr>
          <p:cNvPicPr>
            <a:picLocks noGrp="1" noChangeAspect="1"/>
          </p:cNvPicPr>
          <p:nvPr>
            <p:ph type="pic" sz="quarter" idx="11"/>
          </p:nvPr>
        </p:nvPicPr>
        <p:blipFill rotWithShape="1">
          <a:blip r:embed="rId3" cstate="screen">
            <a:extLst>
              <a:ext uri="{28A0092B-C50C-407E-A947-70E740481C1C}">
                <a14:useLocalDpi xmlns:a14="http://schemas.microsoft.com/office/drawing/2010/main" val="0"/>
              </a:ext>
            </a:extLst>
          </a:blip>
          <a:srcRect/>
          <a:stretch/>
        </p:blipFill>
        <p:spPr>
          <a:xfrm>
            <a:off x="654050" y="3835400"/>
            <a:ext cx="4281488" cy="2468563"/>
          </a:xfrm>
        </p:spPr>
      </p:pic>
      <p:sp>
        <p:nvSpPr>
          <p:cNvPr id="5" name="Content Placeholder 4">
            <a:extLst>
              <a:ext uri="{FF2B5EF4-FFF2-40B4-BE49-F238E27FC236}">
                <a16:creationId xmlns:a16="http://schemas.microsoft.com/office/drawing/2014/main" id="{F01866DD-53C9-4AF0-9E9A-BF19D245E8C6}"/>
              </a:ext>
            </a:extLst>
          </p:cNvPr>
          <p:cNvSpPr>
            <a:spLocks noGrp="1"/>
          </p:cNvSpPr>
          <p:nvPr>
            <p:ph idx="1"/>
          </p:nvPr>
        </p:nvSpPr>
        <p:spPr>
          <a:xfrm>
            <a:off x="6392583" y="2645922"/>
            <a:ext cx="4434721" cy="3710427"/>
          </a:xfrm>
        </p:spPr>
        <p:txBody>
          <a:bodyPr/>
          <a:lstStyle/>
          <a:p>
            <a:r>
              <a:rPr lang="en-US" dirty="0"/>
              <a:t>Topic one</a:t>
            </a:r>
          </a:p>
          <a:p>
            <a:r>
              <a:rPr lang="en-US" dirty="0"/>
              <a:t>Topic two</a:t>
            </a:r>
          </a:p>
          <a:p>
            <a:r>
              <a:rPr lang="en-US" dirty="0"/>
              <a:t>Topic three</a:t>
            </a:r>
          </a:p>
          <a:p>
            <a:r>
              <a:rPr lang="en-US" dirty="0"/>
              <a:t>Topic four</a:t>
            </a:r>
          </a:p>
          <a:p>
            <a:endParaRPr lang="en-US" dirty="0"/>
          </a:p>
        </p:txBody>
      </p:sp>
      <p:sp>
        <p:nvSpPr>
          <p:cNvPr id="2" name="Date Placeholder 1">
            <a:extLst>
              <a:ext uri="{FF2B5EF4-FFF2-40B4-BE49-F238E27FC236}">
                <a16:creationId xmlns:a16="http://schemas.microsoft.com/office/drawing/2014/main" id="{CCD9AA72-61E2-4CEE-8E0C-A793B0EBE00D}"/>
              </a:ext>
            </a:extLst>
          </p:cNvPr>
          <p:cNvSpPr>
            <a:spLocks noGrp="1"/>
          </p:cNvSpPr>
          <p:nvPr>
            <p:ph type="dt" sz="half" idx="12"/>
          </p:nvPr>
        </p:nvSpPr>
        <p:spPr>
          <a:xfrm>
            <a:off x="5785751" y="6356350"/>
            <a:ext cx="2743200" cy="365125"/>
          </a:xfrm>
        </p:spPr>
        <p:txBody>
          <a:bodyPr/>
          <a:lstStyle/>
          <a:p>
            <a:r>
              <a:rPr lang="en-US"/>
              <a:t>20xx</a:t>
            </a:r>
            <a:endParaRPr lang="en-US" dirty="0"/>
          </a:p>
        </p:txBody>
      </p:sp>
      <p:sp>
        <p:nvSpPr>
          <p:cNvPr id="3" name="Footer Placeholder 2">
            <a:extLst>
              <a:ext uri="{FF2B5EF4-FFF2-40B4-BE49-F238E27FC236}">
                <a16:creationId xmlns:a16="http://schemas.microsoft.com/office/drawing/2014/main" id="{8FA222E3-EF0C-4EAB-9068-4D5E7574C8DA}"/>
              </a:ext>
            </a:extLst>
          </p:cNvPr>
          <p:cNvSpPr>
            <a:spLocks noGrp="1"/>
          </p:cNvSpPr>
          <p:nvPr>
            <p:ph type="ftr" sz="quarter" idx="13"/>
          </p:nvPr>
        </p:nvSpPr>
        <p:spPr>
          <a:xfrm rot="16200000">
            <a:off x="9812116" y="1591485"/>
            <a:ext cx="3548094" cy="365125"/>
          </a:xfrm>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B46D5BE6-8E82-44B7-AF20-20405C0CE58E}"/>
              </a:ext>
            </a:extLst>
          </p:cNvPr>
          <p:cNvSpPr>
            <a:spLocks noGrp="1"/>
          </p:cNvSpPr>
          <p:nvPr>
            <p:ph type="sldNum" sz="quarter" idx="14"/>
          </p:nvPr>
        </p:nvSpPr>
        <p:spPr>
          <a:xfrm>
            <a:off x="8610600" y="6356350"/>
            <a:ext cx="2743200" cy="365125"/>
          </a:xfrm>
        </p:spPr>
        <p:txBody>
          <a:bodyPr/>
          <a:lstStyle/>
          <a:p>
            <a:fld id="{294A09A9-5501-47C1-A89A-A340965A2BE2}" type="slidenum">
              <a:rPr lang="en-US" smtClean="0"/>
              <a:pPr/>
              <a:t>21</a:t>
            </a:fld>
            <a:endParaRPr lang="en-US" dirty="0"/>
          </a:p>
        </p:txBody>
      </p:sp>
    </p:spTree>
    <p:extLst>
      <p:ext uri="{BB962C8B-B14F-4D97-AF65-F5344CB8AC3E}">
        <p14:creationId xmlns:p14="http://schemas.microsoft.com/office/powerpoint/2010/main" val="17098866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DE92-075C-43EC-8CB3-D334B9CF38D5}"/>
              </a:ext>
            </a:extLst>
          </p:cNvPr>
          <p:cNvSpPr>
            <a:spLocks noGrp="1"/>
          </p:cNvSpPr>
          <p:nvPr>
            <p:ph type="title"/>
          </p:nvPr>
        </p:nvSpPr>
        <p:spPr>
          <a:xfrm>
            <a:off x="867340" y="2446418"/>
            <a:ext cx="4434721" cy="1965163"/>
          </a:xfrm>
        </p:spPr>
        <p:txBody>
          <a:bodyPr/>
          <a:lstStyle/>
          <a:p>
            <a:r>
              <a:rPr lang="en-US" dirty="0"/>
              <a:t>Introduction</a:t>
            </a:r>
          </a:p>
        </p:txBody>
      </p:sp>
      <p:sp>
        <p:nvSpPr>
          <p:cNvPr id="3" name="Content Placeholder 2">
            <a:extLst>
              <a:ext uri="{FF2B5EF4-FFF2-40B4-BE49-F238E27FC236}">
                <a16:creationId xmlns:a16="http://schemas.microsoft.com/office/drawing/2014/main" id="{065994E4-45F6-40E9-98B7-10B9F6F0503C}"/>
              </a:ext>
            </a:extLst>
          </p:cNvPr>
          <p:cNvSpPr>
            <a:spLocks noGrp="1"/>
          </p:cNvSpPr>
          <p:nvPr>
            <p:ph idx="1"/>
          </p:nvPr>
        </p:nvSpPr>
        <p:spPr>
          <a:xfrm>
            <a:off x="6392583" y="536567"/>
            <a:ext cx="4518504" cy="5784867"/>
          </a:xfrm>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a:p>
            <a:endParaRPr lang="en-US" dirty="0"/>
          </a:p>
        </p:txBody>
      </p:sp>
      <p:sp>
        <p:nvSpPr>
          <p:cNvPr id="4" name="Date Placeholder 3">
            <a:extLst>
              <a:ext uri="{FF2B5EF4-FFF2-40B4-BE49-F238E27FC236}">
                <a16:creationId xmlns:a16="http://schemas.microsoft.com/office/drawing/2014/main" id="{07A2CE36-90A6-4F11-9E0A-6B9138AACEDE}"/>
              </a:ext>
            </a:extLst>
          </p:cNvPr>
          <p:cNvSpPr>
            <a:spLocks noGrp="1"/>
          </p:cNvSpPr>
          <p:nvPr>
            <p:ph type="dt" sz="half" idx="12"/>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E3ADE6CB-2448-465E-9919-7454477A9383}"/>
              </a:ext>
            </a:extLst>
          </p:cNvPr>
          <p:cNvSpPr>
            <a:spLocks noGrp="1"/>
          </p:cNvSpPr>
          <p:nvPr>
            <p:ph type="ftr" sz="quarter" idx="13"/>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6034D430-E0CC-4442-BDFA-D14BE301741E}"/>
              </a:ext>
            </a:extLst>
          </p:cNvPr>
          <p:cNvSpPr>
            <a:spLocks noGrp="1"/>
          </p:cNvSpPr>
          <p:nvPr>
            <p:ph type="sldNum" sz="quarter" idx="14"/>
          </p:nvPr>
        </p:nvSpPr>
        <p:spPr/>
        <p:txBody>
          <a:bodyPr/>
          <a:lstStyle/>
          <a:p>
            <a:fld id="{294A09A9-5501-47C1-A89A-A340965A2BE2}" type="slidenum">
              <a:rPr lang="en-US" smtClean="0"/>
              <a:pPr/>
              <a:t>22</a:t>
            </a:fld>
            <a:endParaRPr lang="en-US" dirty="0"/>
          </a:p>
        </p:txBody>
      </p:sp>
    </p:spTree>
    <p:extLst>
      <p:ext uri="{BB962C8B-B14F-4D97-AF65-F5344CB8AC3E}">
        <p14:creationId xmlns:p14="http://schemas.microsoft.com/office/powerpoint/2010/main" val="1087605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2ADD1-30FE-E1BB-9AD8-1A53F36F74BC}"/>
              </a:ext>
            </a:extLst>
          </p:cNvPr>
          <p:cNvSpPr>
            <a:spLocks noGrp="1"/>
          </p:cNvSpPr>
          <p:nvPr>
            <p:ph type="title"/>
          </p:nvPr>
        </p:nvSpPr>
        <p:spPr/>
        <p:txBody>
          <a:bodyPr/>
          <a:lstStyle/>
          <a:p>
            <a:endParaRPr lang="en-GB"/>
          </a:p>
        </p:txBody>
      </p:sp>
      <p:sp>
        <p:nvSpPr>
          <p:cNvPr id="3" name="Content Placeholder 2">
            <a:extLst>
              <a:ext uri="{FF2B5EF4-FFF2-40B4-BE49-F238E27FC236}">
                <a16:creationId xmlns:a16="http://schemas.microsoft.com/office/drawing/2014/main" id="{2E3F5F42-DF42-9655-CD50-2EC9E65740FC}"/>
              </a:ext>
            </a:extLst>
          </p:cNvPr>
          <p:cNvSpPr>
            <a:spLocks noGrp="1"/>
          </p:cNvSpPr>
          <p:nvPr>
            <p:ph idx="1"/>
          </p:nvPr>
        </p:nvSpPr>
        <p:spPr/>
        <p:txBody>
          <a:bodyPr/>
          <a:lstStyle/>
          <a:p>
            <a:endParaRPr lang="en-GB"/>
          </a:p>
        </p:txBody>
      </p:sp>
      <p:sp>
        <p:nvSpPr>
          <p:cNvPr id="4" name="Date Placeholder 3">
            <a:extLst>
              <a:ext uri="{FF2B5EF4-FFF2-40B4-BE49-F238E27FC236}">
                <a16:creationId xmlns:a16="http://schemas.microsoft.com/office/drawing/2014/main" id="{6A883298-94CD-E706-A9A8-9685883A8EA5}"/>
              </a:ext>
            </a:extLst>
          </p:cNvPr>
          <p:cNvSpPr>
            <a:spLocks noGrp="1"/>
          </p:cNvSpPr>
          <p:nvPr>
            <p:ph type="dt" sz="half" idx="12"/>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DBE57736-BBFF-57D0-3C62-F9E14E20E7E6}"/>
              </a:ext>
            </a:extLst>
          </p:cNvPr>
          <p:cNvSpPr>
            <a:spLocks noGrp="1"/>
          </p:cNvSpPr>
          <p:nvPr>
            <p:ph type="ftr" sz="quarter" idx="13"/>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CD4DE952-D66B-53F0-386E-D76605F35FDB}"/>
              </a:ext>
            </a:extLst>
          </p:cNvPr>
          <p:cNvSpPr>
            <a:spLocks noGrp="1"/>
          </p:cNvSpPr>
          <p:nvPr>
            <p:ph type="sldNum" sz="quarter" idx="14"/>
          </p:nvPr>
        </p:nvSpPr>
        <p:spPr/>
        <p:txBody>
          <a:bodyPr/>
          <a:lstStyle/>
          <a:p>
            <a:fld id="{294A09A9-5501-47C1-A89A-A340965A2BE2}" type="slidenum">
              <a:rPr lang="en-US" smtClean="0"/>
              <a:pPr/>
              <a:t>23</a:t>
            </a:fld>
            <a:endParaRPr lang="en-US" dirty="0"/>
          </a:p>
        </p:txBody>
      </p:sp>
    </p:spTree>
    <p:extLst>
      <p:ext uri="{BB962C8B-B14F-4D97-AF65-F5344CB8AC3E}">
        <p14:creationId xmlns:p14="http://schemas.microsoft.com/office/powerpoint/2010/main" val="3119342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pic>
        <p:nvPicPr>
          <p:cNvPr id="40" name="Picture Placeholder 39" descr="A picture containing shipyard containers">
            <a:extLst>
              <a:ext uri="{FF2B5EF4-FFF2-40B4-BE49-F238E27FC236}">
                <a16:creationId xmlns:a16="http://schemas.microsoft.com/office/drawing/2014/main" id="{349B49B8-DB39-4E92-A441-F8078B215C32}"/>
              </a:ext>
            </a:extLst>
          </p:cNvPr>
          <p:cNvPicPr>
            <a:picLocks noGrp="1" noChangeAspect="1"/>
          </p:cNvPicPr>
          <p:nvPr>
            <p:ph type="pic" sz="quarter" idx="13"/>
          </p:nvPr>
        </p:nvPicPr>
        <p:blipFill rotWithShape="1">
          <a:blip r:embed="rId2" cstate="screen">
            <a:duotone>
              <a:schemeClr val="accent1">
                <a:shade val="45000"/>
                <a:satMod val="135000"/>
              </a:schemeClr>
              <a:prstClr val="white"/>
            </a:duotone>
            <a:alphaModFix amt="35000"/>
            <a:extLst>
              <a:ext uri="{28A0092B-C50C-407E-A947-70E740481C1C}">
                <a14:useLocalDpi xmlns:a14="http://schemas.microsoft.com/office/drawing/2010/main" val="0"/>
              </a:ext>
            </a:extLst>
          </a:blip>
          <a:srcRect/>
          <a:stretch/>
        </p:blipFill>
        <p:spPr>
          <a:xfrm>
            <a:off x="0" y="0"/>
            <a:ext cx="1218837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1256275" y="2276439"/>
            <a:ext cx="9679448" cy="2868439"/>
          </a:xfrm>
        </p:spPr>
        <p:txBody>
          <a:bodyPr vert="horz" lIns="91440" tIns="45720" rIns="91440" bIns="45720" rtlCol="0" anchor="b">
            <a:normAutofit/>
          </a:bodyPr>
          <a:lstStyle/>
          <a:p>
            <a:r>
              <a:rPr lang="en-US" dirty="0"/>
              <a:t>Topic One</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4"/>
          </p:nvPr>
        </p:nvSpPr>
        <p:spPr>
          <a:xfrm>
            <a:off x="1256275" y="5098254"/>
            <a:ext cx="9679449" cy="750259"/>
          </a:xfrm>
        </p:spPr>
        <p:txBody>
          <a:bodyPr vert="horz" lIns="91440" tIns="45720" rIns="91440" bIns="45720" rtlCol="0" anchor="ctr">
            <a:normAutofit/>
          </a:bodyPr>
          <a:lstStyle/>
          <a:p>
            <a:r>
              <a:rPr lang="en-US" dirty="0"/>
              <a:t>Subtitle</a:t>
            </a:r>
          </a:p>
        </p:txBody>
      </p:sp>
    </p:spTree>
    <p:extLst>
      <p:ext uri="{BB962C8B-B14F-4D97-AF65-F5344CB8AC3E}">
        <p14:creationId xmlns:p14="http://schemas.microsoft.com/office/powerpoint/2010/main" val="20054473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200" y="365125"/>
            <a:ext cx="10515600" cy="1325563"/>
          </a:xfrm>
        </p:spPr>
        <p:txBody>
          <a:bodyPr>
            <a:normAutofit/>
          </a:bodyPr>
          <a:lstStyle/>
          <a:p>
            <a:r>
              <a:rPr lang="en-US" dirty="0"/>
              <a:t>Chart</a:t>
            </a:r>
          </a:p>
        </p:txBody>
      </p:sp>
      <p:graphicFrame>
        <p:nvGraphicFramePr>
          <p:cNvPr id="8" name="Content Placeholder 7" descr="Data displayed in a vertical bar chart. ">
            <a:extLst>
              <a:ext uri="{FF2B5EF4-FFF2-40B4-BE49-F238E27FC236}">
                <a16:creationId xmlns:a16="http://schemas.microsoft.com/office/drawing/2014/main" id="{314209B2-7DC1-4F18-AD3E-91CE29A6776E}"/>
              </a:ext>
            </a:extLst>
          </p:cNvPr>
          <p:cNvGraphicFramePr>
            <a:graphicFrameLocks noGrp="1"/>
          </p:cNvGraphicFramePr>
          <p:nvPr>
            <p:ph idx="1"/>
            <p:extLst>
              <p:ext uri="{D42A27DB-BD31-4B8C-83A1-F6EECF244321}">
                <p14:modId xmlns:p14="http://schemas.microsoft.com/office/powerpoint/2010/main" val="3271345172"/>
              </p:ext>
            </p:extLst>
          </p:nvPr>
        </p:nvGraphicFramePr>
        <p:xfrm>
          <a:off x="838200" y="1825625"/>
          <a:ext cx="10515600" cy="4351338"/>
        </p:xfrm>
        <a:graphic>
          <a:graphicData uri="http://schemas.openxmlformats.org/drawingml/2006/chart">
            <c:chart xmlns:c="http://schemas.openxmlformats.org/drawingml/2006/chart" xmlns:r="http://schemas.openxmlformats.org/officeDocument/2006/relationships" r:id="rId2"/>
          </a:graphicData>
        </a:graphic>
      </p:graphicFrame>
      <p:sp>
        <p:nvSpPr>
          <p:cNvPr id="9" name="Date Placeholder 8">
            <a:extLst>
              <a:ext uri="{FF2B5EF4-FFF2-40B4-BE49-F238E27FC236}">
                <a16:creationId xmlns:a16="http://schemas.microsoft.com/office/drawing/2014/main" id="{5AFB73FF-A287-4A29-A714-A36E83F5B617}"/>
              </a:ext>
            </a:extLst>
          </p:cNvPr>
          <p:cNvSpPr>
            <a:spLocks noGrp="1"/>
          </p:cNvSpPr>
          <p:nvPr>
            <p:ph type="dt" sz="half" idx="10"/>
          </p:nvPr>
        </p:nvSpPr>
        <p:spPr/>
        <p:txBody>
          <a:bodyPr/>
          <a:lstStyle/>
          <a:p>
            <a:r>
              <a:rPr lang="en-US"/>
              <a:t>20xx</a:t>
            </a:r>
            <a:endParaRPr lang="en-US" dirty="0"/>
          </a:p>
        </p:txBody>
      </p:sp>
      <p:sp>
        <p:nvSpPr>
          <p:cNvPr id="10" name="Footer Placeholder 9">
            <a:extLst>
              <a:ext uri="{FF2B5EF4-FFF2-40B4-BE49-F238E27FC236}">
                <a16:creationId xmlns:a16="http://schemas.microsoft.com/office/drawing/2014/main" id="{74CF954A-F2F2-4E30-8DBE-7B7645E26EBE}"/>
              </a:ext>
            </a:extLst>
          </p:cNvPr>
          <p:cNvSpPr>
            <a:spLocks noGrp="1"/>
          </p:cNvSpPr>
          <p:nvPr>
            <p:ph type="ftr" sz="quarter" idx="11"/>
          </p:nvPr>
        </p:nvSpPr>
        <p:spPr/>
        <p:txBody>
          <a:bodyPr/>
          <a:lstStyle/>
          <a:p>
            <a:r>
              <a:rPr lang="en-US"/>
              <a:t>Sample footer text</a:t>
            </a:r>
            <a:endParaRPr lang="en-US" dirty="0"/>
          </a:p>
        </p:txBody>
      </p:sp>
      <p:sp>
        <p:nvSpPr>
          <p:cNvPr id="11" name="Slide Number Placeholder 10">
            <a:extLst>
              <a:ext uri="{FF2B5EF4-FFF2-40B4-BE49-F238E27FC236}">
                <a16:creationId xmlns:a16="http://schemas.microsoft.com/office/drawing/2014/main" id="{B504C781-7DF1-4C26-9F98-F9D10675D53F}"/>
              </a:ext>
            </a:extLst>
          </p:cNvPr>
          <p:cNvSpPr>
            <a:spLocks noGrp="1"/>
          </p:cNvSpPr>
          <p:nvPr>
            <p:ph type="sldNum" sz="quarter" idx="12"/>
          </p:nvPr>
        </p:nvSpPr>
        <p:spPr/>
        <p:txBody>
          <a:bodyPr/>
          <a:lstStyle/>
          <a:p>
            <a:fld id="{27CE633F-9882-4A5C-83A2-1109D0C73261}" type="slidenum">
              <a:rPr lang="en-US" smtClean="0"/>
              <a:t>25</a:t>
            </a:fld>
            <a:endParaRPr lang="en-US" dirty="0"/>
          </a:p>
        </p:txBody>
      </p:sp>
    </p:spTree>
    <p:extLst>
      <p:ext uri="{BB962C8B-B14F-4D97-AF65-F5344CB8AC3E}">
        <p14:creationId xmlns:p14="http://schemas.microsoft.com/office/powerpoint/2010/main" val="78391444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a:xfrm>
            <a:off x="838200" y="365125"/>
            <a:ext cx="10515600" cy="1325563"/>
          </a:xfrm>
        </p:spPr>
        <p:txBody>
          <a:bodyPr>
            <a:normAutofit/>
          </a:bodyPr>
          <a:lstStyle/>
          <a:p>
            <a:r>
              <a:rPr lang="en-US" dirty="0"/>
              <a:t>Table</a:t>
            </a:r>
          </a:p>
        </p:txBody>
      </p:sp>
      <p:graphicFrame>
        <p:nvGraphicFramePr>
          <p:cNvPr id="5" name="Table 5">
            <a:extLst>
              <a:ext uri="{FF2B5EF4-FFF2-40B4-BE49-F238E27FC236}">
                <a16:creationId xmlns:a16="http://schemas.microsoft.com/office/drawing/2014/main" id="{709A0DA2-E530-420B-ACE1-7D645AE7D06B}"/>
              </a:ext>
            </a:extLst>
          </p:cNvPr>
          <p:cNvGraphicFramePr>
            <a:graphicFrameLocks noGrp="1"/>
          </p:cNvGraphicFramePr>
          <p:nvPr>
            <p:ph idx="1"/>
            <p:extLst>
              <p:ext uri="{D42A27DB-BD31-4B8C-83A1-F6EECF244321}">
                <p14:modId xmlns:p14="http://schemas.microsoft.com/office/powerpoint/2010/main" val="3964100442"/>
              </p:ext>
            </p:extLst>
          </p:nvPr>
        </p:nvGraphicFramePr>
        <p:xfrm>
          <a:off x="838200" y="1825625"/>
          <a:ext cx="10515600" cy="3997236"/>
        </p:xfrm>
        <a:graphic>
          <a:graphicData uri="http://schemas.openxmlformats.org/drawingml/2006/table">
            <a:tbl>
              <a:tblPr firstRow="1">
                <a:tableStyleId>{5C22544A-7EE6-4342-B048-85BDC9FD1C3A}</a:tableStyleId>
              </a:tblPr>
              <a:tblGrid>
                <a:gridCol w="2103120">
                  <a:extLst>
                    <a:ext uri="{9D8B030D-6E8A-4147-A177-3AD203B41FA5}">
                      <a16:colId xmlns:a16="http://schemas.microsoft.com/office/drawing/2014/main" val="3715394682"/>
                    </a:ext>
                  </a:extLst>
                </a:gridCol>
                <a:gridCol w="2103120">
                  <a:extLst>
                    <a:ext uri="{9D8B030D-6E8A-4147-A177-3AD203B41FA5}">
                      <a16:colId xmlns:a16="http://schemas.microsoft.com/office/drawing/2014/main" val="4203886316"/>
                    </a:ext>
                  </a:extLst>
                </a:gridCol>
                <a:gridCol w="2103120">
                  <a:extLst>
                    <a:ext uri="{9D8B030D-6E8A-4147-A177-3AD203B41FA5}">
                      <a16:colId xmlns:a16="http://schemas.microsoft.com/office/drawing/2014/main" val="1368357775"/>
                    </a:ext>
                  </a:extLst>
                </a:gridCol>
                <a:gridCol w="2103120">
                  <a:extLst>
                    <a:ext uri="{9D8B030D-6E8A-4147-A177-3AD203B41FA5}">
                      <a16:colId xmlns:a16="http://schemas.microsoft.com/office/drawing/2014/main" val="538162733"/>
                    </a:ext>
                  </a:extLst>
                </a:gridCol>
                <a:gridCol w="2103120">
                  <a:extLst>
                    <a:ext uri="{9D8B030D-6E8A-4147-A177-3AD203B41FA5}">
                      <a16:colId xmlns:a16="http://schemas.microsoft.com/office/drawing/2014/main" val="2004813969"/>
                    </a:ext>
                  </a:extLst>
                </a:gridCol>
              </a:tblGrid>
              <a:tr h="666206">
                <a:tc>
                  <a:txBody>
                    <a:bodyPr/>
                    <a:lstStyle/>
                    <a:p>
                      <a:endParaRPr lang="en-US" dirty="0">
                        <a:solidFill>
                          <a:schemeClr val="tx1"/>
                        </a:solidFill>
                      </a:endParaRP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ctr"/>
                      <a:r>
                        <a:rPr lang="en-US" dirty="0">
                          <a:solidFill>
                            <a:schemeClr val="bg1"/>
                          </a:solidFill>
                        </a:rPr>
                        <a:t>Category 1</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2"/>
                    </a:solidFill>
                  </a:tcPr>
                </a:tc>
                <a:tc>
                  <a:txBody>
                    <a:bodyPr/>
                    <a:lstStyle/>
                    <a:p>
                      <a:pPr algn="ctr"/>
                      <a:r>
                        <a:rPr lang="en-US" dirty="0">
                          <a:solidFill>
                            <a:schemeClr val="bg1"/>
                          </a:solidFill>
                        </a:rPr>
                        <a:t>Category 2</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5"/>
                    </a:solidFill>
                  </a:tcPr>
                </a:tc>
                <a:tc>
                  <a:txBody>
                    <a:bodyPr/>
                    <a:lstStyle/>
                    <a:p>
                      <a:pPr algn="ctr"/>
                      <a:r>
                        <a:rPr lang="en-US" dirty="0">
                          <a:solidFill>
                            <a:schemeClr val="bg1"/>
                          </a:solidFill>
                        </a:rPr>
                        <a:t>Category 3</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3"/>
                    </a:solidFill>
                  </a:tcPr>
                </a:tc>
                <a:tc>
                  <a:txBody>
                    <a:bodyPr/>
                    <a:lstStyle/>
                    <a:p>
                      <a:pPr algn="ctr"/>
                      <a:r>
                        <a:rPr lang="en-US" dirty="0">
                          <a:solidFill>
                            <a:schemeClr val="bg1"/>
                          </a:solidFill>
                        </a:rPr>
                        <a:t>Category 4</a:t>
                      </a:r>
                    </a:p>
                  </a:txBody>
                  <a:tcPr anchor="ctr">
                    <a:lnL w="12700" cmpd="sng">
                      <a:noFill/>
                    </a:lnL>
                    <a:lnR w="12700" cmpd="sng">
                      <a:noFill/>
                    </a:lnR>
                    <a:lnT w="12700" cmpd="sng">
                      <a:noFill/>
                    </a:lnT>
                    <a:lnB w="38100" cmpd="sng">
                      <a:noFill/>
                    </a:lnB>
                    <a:lnTlToBr w="12700" cmpd="sng">
                      <a:noFill/>
                      <a:prstDash val="solid"/>
                    </a:lnTlToBr>
                    <a:lnBlToTr w="12700" cmpd="sng">
                      <a:noFill/>
                      <a:prstDash val="solid"/>
                    </a:lnBlToTr>
                    <a:solidFill>
                      <a:schemeClr val="accent4"/>
                    </a:solidFill>
                  </a:tcPr>
                </a:tc>
                <a:extLst>
                  <a:ext uri="{0D108BD9-81ED-4DB2-BD59-A6C34878D82A}">
                    <a16:rowId xmlns:a16="http://schemas.microsoft.com/office/drawing/2014/main" val="342729846"/>
                  </a:ext>
                </a:extLst>
              </a:tr>
              <a:tr h="666206">
                <a:tc>
                  <a:txBody>
                    <a:bodyPr/>
                    <a:lstStyle/>
                    <a:p>
                      <a:pPr algn="ctr"/>
                      <a:r>
                        <a:rPr lang="en-US" b="1" dirty="0"/>
                        <a:t>Item 1 </a:t>
                      </a:r>
                    </a:p>
                  </a:txBody>
                  <a:tcPr anchor="ctr">
                    <a:lnL w="12700" cmpd="sng">
                      <a:noFill/>
                    </a:lnL>
                    <a:lnR w="6350" cap="flat" cmpd="sng" algn="ctr">
                      <a:solidFill>
                        <a:schemeClr val="accent2"/>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4.5</a:t>
                      </a:r>
                    </a:p>
                  </a:txBody>
                  <a:tcPr anchor="ctr">
                    <a:lnL w="6350" cap="flat" cmpd="sng" algn="ctr">
                      <a:solidFill>
                        <a:schemeClr val="accent2"/>
                      </a:solidFill>
                      <a:prstDash val="solid"/>
                      <a:round/>
                      <a:headEnd type="none" w="med" len="med"/>
                      <a:tailEnd type="none" w="med" len="med"/>
                    </a:lnL>
                    <a:lnR w="3175" cap="flat" cmpd="sng" algn="ctr">
                      <a:solidFill>
                        <a:schemeClr val="accent5"/>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2.3</a:t>
                      </a:r>
                    </a:p>
                  </a:txBody>
                  <a:tcPr anchor="ctr">
                    <a:lnL w="3175" cap="flat" cmpd="sng" algn="ctr">
                      <a:solidFill>
                        <a:schemeClr val="accent5"/>
                      </a:solidFill>
                      <a:prstDash val="solid"/>
                      <a:round/>
                      <a:headEnd type="none" w="med" len="med"/>
                      <a:tailEnd type="none" w="med" len="med"/>
                    </a:lnL>
                    <a:lnR w="3175" cap="flat" cmpd="sng" algn="ctr">
                      <a:solidFill>
                        <a:schemeClr val="accent3"/>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1.7</a:t>
                      </a:r>
                    </a:p>
                  </a:txBody>
                  <a:tcPr anchor="ctr">
                    <a:lnL w="3175" cap="flat" cmpd="sng" algn="ctr">
                      <a:solidFill>
                        <a:schemeClr val="accent3"/>
                      </a:solidFill>
                      <a:prstDash val="solid"/>
                      <a:round/>
                      <a:headEnd type="none" w="med" len="med"/>
                      <a:tailEnd type="none" w="med" len="med"/>
                    </a:lnL>
                    <a:lnR w="3175" cap="flat" cmpd="sng" algn="ctr">
                      <a:solidFill>
                        <a:schemeClr val="accent4"/>
                      </a:solidFill>
                      <a:prstDash val="solid"/>
                      <a:round/>
                      <a:headEnd type="none" w="med" len="med"/>
                      <a:tailEnd type="none" w="med" len="med"/>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tc>
                  <a:txBody>
                    <a:bodyPr/>
                    <a:lstStyle/>
                    <a:p>
                      <a:pPr algn="ctr"/>
                      <a:r>
                        <a:rPr lang="en-US" dirty="0"/>
                        <a:t>5</a:t>
                      </a:r>
                      <a:r>
                        <a:rPr lang="en-US" b="0" i="0" dirty="0">
                          <a:solidFill>
                            <a:srgbClr val="000000"/>
                          </a:solidFill>
                          <a:effectLst/>
                          <a:latin typeface="+mn-lt"/>
                        </a:rPr>
                        <a:t>.0</a:t>
                      </a:r>
                      <a:endParaRPr lang="en-US" dirty="0"/>
                    </a:p>
                  </a:txBody>
                  <a:tcPr anchor="ctr">
                    <a:lnL w="3175" cap="flat" cmpd="sng" algn="ctr">
                      <a:solidFill>
                        <a:schemeClr val="accent4"/>
                      </a:solidFill>
                      <a:prstDash val="solid"/>
                      <a:round/>
                      <a:headEnd type="none" w="med" len="med"/>
                      <a:tailEnd type="none" w="med" len="med"/>
                    </a:lnL>
                    <a:lnR w="12700" cmpd="sng">
                      <a:noFill/>
                    </a:lnR>
                    <a:lnT w="3175" cap="flat" cmpd="sng" algn="ctr">
                      <a:noFill/>
                      <a:prstDash val="solid"/>
                      <a:round/>
                      <a:headEnd type="none" w="med" len="med"/>
                      <a:tailEnd type="none" w="med" len="med"/>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val="2385059026"/>
                  </a:ext>
                </a:extLst>
              </a:tr>
              <a:tr h="666206">
                <a:tc>
                  <a:txBody>
                    <a:bodyPr/>
                    <a:lstStyle/>
                    <a:p>
                      <a:pPr algn="ctr"/>
                      <a:r>
                        <a:rPr lang="en-US" b="1" dirty="0"/>
                        <a:t>Item 2</a:t>
                      </a:r>
                    </a:p>
                  </a:txBody>
                  <a:tcPr anchor="ctr">
                    <a:lnR w="6350" cap="flat" cmpd="sng" algn="ctr">
                      <a:solidFill>
                        <a:schemeClr val="accent2"/>
                      </a:solidFill>
                      <a:prstDash val="solid"/>
                      <a:round/>
                      <a:headEnd type="none" w="med" len="med"/>
                      <a:tailEnd type="none" w="med" len="med"/>
                    </a:lnR>
                    <a:lnT w="12700" cmpd="sng">
                      <a:noFill/>
                    </a:lnT>
                    <a:noFill/>
                  </a:tcPr>
                </a:tc>
                <a:tc>
                  <a:txBody>
                    <a:bodyPr/>
                    <a:lstStyle/>
                    <a:p>
                      <a:pPr algn="ctr"/>
                      <a:r>
                        <a:rPr lang="en-US" dirty="0"/>
                        <a:t>3.2</a:t>
                      </a:r>
                    </a:p>
                  </a:txBody>
                  <a:tcPr anchor="ctr">
                    <a:lnL w="6350" cap="flat" cmpd="sng" algn="ctr">
                      <a:solidFill>
                        <a:schemeClr val="accent2"/>
                      </a:solidFill>
                      <a:prstDash val="solid"/>
                      <a:round/>
                      <a:headEnd type="none" w="med" len="med"/>
                      <a:tailEnd type="none" w="med" len="med"/>
                    </a:lnL>
                    <a:lnR w="3175" cap="flat" cmpd="sng" algn="ctr">
                      <a:solidFill>
                        <a:schemeClr val="accent5"/>
                      </a:solidFill>
                      <a:prstDash val="solid"/>
                      <a:round/>
                      <a:headEnd type="none" w="med" len="med"/>
                      <a:tailEnd type="none" w="med" len="med"/>
                    </a:lnR>
                    <a:lnT w="12700" cmpd="sng">
                      <a:noFill/>
                    </a:lnT>
                    <a:noFill/>
                  </a:tcPr>
                </a:tc>
                <a:tc>
                  <a:txBody>
                    <a:bodyPr/>
                    <a:lstStyle/>
                    <a:p>
                      <a:pPr algn="ctr"/>
                      <a:r>
                        <a:rPr lang="en-US" dirty="0"/>
                        <a:t>5.1</a:t>
                      </a:r>
                    </a:p>
                  </a:txBody>
                  <a:tcPr anchor="ctr">
                    <a:lnL w="3175" cap="flat" cmpd="sng" algn="ctr">
                      <a:solidFill>
                        <a:schemeClr val="accent5"/>
                      </a:solidFill>
                      <a:prstDash val="solid"/>
                      <a:round/>
                      <a:headEnd type="none" w="med" len="med"/>
                      <a:tailEnd type="none" w="med" len="med"/>
                    </a:lnL>
                    <a:lnR w="3175" cap="flat" cmpd="sng" algn="ctr">
                      <a:solidFill>
                        <a:schemeClr val="accent3"/>
                      </a:solidFill>
                      <a:prstDash val="solid"/>
                      <a:round/>
                      <a:headEnd type="none" w="med" len="med"/>
                      <a:tailEnd type="none" w="med" len="med"/>
                    </a:lnR>
                    <a:lnT w="12700" cmpd="sng">
                      <a:noFill/>
                    </a:lnT>
                    <a:noFill/>
                  </a:tcPr>
                </a:tc>
                <a:tc>
                  <a:txBody>
                    <a:bodyPr/>
                    <a:lstStyle/>
                    <a:p>
                      <a:pPr algn="ctr"/>
                      <a:r>
                        <a:rPr lang="en-US" dirty="0"/>
                        <a:t>4.4</a:t>
                      </a:r>
                    </a:p>
                  </a:txBody>
                  <a:tcPr anchor="ctr">
                    <a:lnL w="3175" cap="flat" cmpd="sng" algn="ctr">
                      <a:solidFill>
                        <a:schemeClr val="accent3"/>
                      </a:solidFill>
                      <a:prstDash val="solid"/>
                      <a:round/>
                      <a:headEnd type="none" w="med" len="med"/>
                      <a:tailEnd type="none" w="med" len="med"/>
                    </a:lnL>
                    <a:lnR w="3175" cap="flat" cmpd="sng" algn="ctr">
                      <a:solidFill>
                        <a:schemeClr val="accent4"/>
                      </a:solidFill>
                      <a:prstDash val="solid"/>
                      <a:round/>
                      <a:headEnd type="none" w="med" len="med"/>
                      <a:tailEnd type="none" w="med" len="med"/>
                    </a:lnR>
                    <a:lnT w="12700" cmpd="sng">
                      <a:noFill/>
                    </a:lnT>
                    <a:noFill/>
                  </a:tcPr>
                </a:tc>
                <a:tc>
                  <a:txBody>
                    <a:bodyPr/>
                    <a:lstStyle/>
                    <a:p>
                      <a:pPr algn="ctr"/>
                      <a:r>
                        <a:rPr lang="en-US" dirty="0"/>
                        <a:t>3</a:t>
                      </a:r>
                      <a:r>
                        <a:rPr lang="en-US" b="0" i="0" dirty="0">
                          <a:solidFill>
                            <a:srgbClr val="000000"/>
                          </a:solidFill>
                          <a:effectLst/>
                          <a:latin typeface="+mn-lt"/>
                        </a:rPr>
                        <a:t>.0</a:t>
                      </a:r>
                      <a:endParaRPr lang="en-US" dirty="0"/>
                    </a:p>
                  </a:txBody>
                  <a:tcPr anchor="ctr">
                    <a:lnL w="3175" cap="flat" cmpd="sng" algn="ctr">
                      <a:solidFill>
                        <a:schemeClr val="accent4"/>
                      </a:solidFill>
                      <a:prstDash val="solid"/>
                      <a:round/>
                      <a:headEnd type="none" w="med" len="med"/>
                      <a:tailEnd type="none" w="med" len="med"/>
                    </a:lnL>
                    <a:lnT w="12700" cmpd="sng">
                      <a:noFill/>
                    </a:lnT>
                    <a:noFill/>
                  </a:tcPr>
                </a:tc>
                <a:extLst>
                  <a:ext uri="{0D108BD9-81ED-4DB2-BD59-A6C34878D82A}">
                    <a16:rowId xmlns:a16="http://schemas.microsoft.com/office/drawing/2014/main" val="3783722433"/>
                  </a:ext>
                </a:extLst>
              </a:tr>
              <a:tr h="666206">
                <a:tc>
                  <a:txBody>
                    <a:bodyPr/>
                    <a:lstStyle/>
                    <a:p>
                      <a:pPr algn="ctr"/>
                      <a:r>
                        <a:rPr lang="en-US" b="1" dirty="0"/>
                        <a:t>Item 3</a:t>
                      </a:r>
                    </a:p>
                  </a:txBody>
                  <a:tcPr anchor="ctr">
                    <a:lnR w="6350" cap="flat" cmpd="sng" algn="ctr">
                      <a:solidFill>
                        <a:schemeClr val="accent2"/>
                      </a:solidFill>
                      <a:prstDash val="solid"/>
                      <a:round/>
                      <a:headEnd type="none" w="med" len="med"/>
                      <a:tailEnd type="none" w="med" len="med"/>
                    </a:lnR>
                    <a:noFill/>
                  </a:tcPr>
                </a:tc>
                <a:tc>
                  <a:txBody>
                    <a:bodyPr/>
                    <a:lstStyle/>
                    <a:p>
                      <a:pPr algn="ctr"/>
                      <a:r>
                        <a:rPr lang="en-US" dirty="0"/>
                        <a:t>2.1</a:t>
                      </a:r>
                    </a:p>
                  </a:txBody>
                  <a:tcPr anchor="ctr">
                    <a:lnL w="6350" cap="flat" cmpd="sng" algn="ctr">
                      <a:solidFill>
                        <a:schemeClr val="accent2"/>
                      </a:solidFill>
                      <a:prstDash val="solid"/>
                      <a:round/>
                      <a:headEnd type="none" w="med" len="med"/>
                      <a:tailEnd type="none" w="med" len="med"/>
                    </a:lnL>
                    <a:lnR w="3175" cap="flat" cmpd="sng" algn="ctr">
                      <a:solidFill>
                        <a:schemeClr val="accent5"/>
                      </a:solidFill>
                      <a:prstDash val="solid"/>
                      <a:round/>
                      <a:headEnd type="none" w="med" len="med"/>
                      <a:tailEnd type="none" w="med" len="med"/>
                    </a:lnR>
                    <a:noFill/>
                  </a:tcPr>
                </a:tc>
                <a:tc>
                  <a:txBody>
                    <a:bodyPr/>
                    <a:lstStyle/>
                    <a:p>
                      <a:pPr algn="ctr"/>
                      <a:r>
                        <a:rPr lang="en-US" dirty="0"/>
                        <a:t>1.7</a:t>
                      </a:r>
                    </a:p>
                  </a:txBody>
                  <a:tcPr anchor="ctr">
                    <a:lnL w="3175" cap="flat" cmpd="sng" algn="ctr">
                      <a:solidFill>
                        <a:schemeClr val="accent5"/>
                      </a:solidFill>
                      <a:prstDash val="solid"/>
                      <a:round/>
                      <a:headEnd type="none" w="med" len="med"/>
                      <a:tailEnd type="none" w="med" len="med"/>
                    </a:lnL>
                    <a:lnR w="3175" cap="flat" cmpd="sng" algn="ctr">
                      <a:solidFill>
                        <a:schemeClr val="accent3"/>
                      </a:solidFill>
                      <a:prstDash val="solid"/>
                      <a:round/>
                      <a:headEnd type="none" w="med" len="med"/>
                      <a:tailEnd type="none" w="med" len="med"/>
                    </a:lnR>
                    <a:noFill/>
                  </a:tcPr>
                </a:tc>
                <a:tc>
                  <a:txBody>
                    <a:bodyPr/>
                    <a:lstStyle/>
                    <a:p>
                      <a:pPr algn="ctr"/>
                      <a:r>
                        <a:rPr lang="en-US" dirty="0"/>
                        <a:t>2.5</a:t>
                      </a:r>
                    </a:p>
                  </a:txBody>
                  <a:tcPr anchor="ctr">
                    <a:lnL w="3175" cap="flat" cmpd="sng" algn="ctr">
                      <a:solidFill>
                        <a:schemeClr val="accent3"/>
                      </a:solidFill>
                      <a:prstDash val="solid"/>
                      <a:round/>
                      <a:headEnd type="none" w="med" len="med"/>
                      <a:tailEnd type="none" w="med" len="med"/>
                    </a:lnL>
                    <a:lnR w="3175" cap="flat" cmpd="sng" algn="ctr">
                      <a:solidFill>
                        <a:schemeClr val="accent4"/>
                      </a:solidFill>
                      <a:prstDash val="solid"/>
                      <a:round/>
                      <a:headEnd type="none" w="med" len="med"/>
                      <a:tailEnd type="none" w="med" len="med"/>
                    </a:lnR>
                    <a:noFill/>
                  </a:tcPr>
                </a:tc>
                <a:tc>
                  <a:txBody>
                    <a:bodyPr/>
                    <a:lstStyle/>
                    <a:p>
                      <a:pPr algn="ctr"/>
                      <a:r>
                        <a:rPr lang="en-US" dirty="0"/>
                        <a:t>2.8</a:t>
                      </a:r>
                    </a:p>
                  </a:txBody>
                  <a:tcPr anchor="ctr">
                    <a:lnL w="3175"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400497281"/>
                  </a:ext>
                </a:extLst>
              </a:tr>
              <a:tr h="666206">
                <a:tc>
                  <a:txBody>
                    <a:bodyPr/>
                    <a:lstStyle/>
                    <a:p>
                      <a:pPr algn="ctr"/>
                      <a:r>
                        <a:rPr lang="en-US" b="1" dirty="0"/>
                        <a:t>Item 4</a:t>
                      </a:r>
                    </a:p>
                  </a:txBody>
                  <a:tcPr anchor="ctr">
                    <a:lnR w="6350" cap="flat" cmpd="sng" algn="ctr">
                      <a:solidFill>
                        <a:schemeClr val="accent2"/>
                      </a:solidFill>
                      <a:prstDash val="solid"/>
                      <a:round/>
                      <a:headEnd type="none" w="med" len="med"/>
                      <a:tailEnd type="none" w="med" len="med"/>
                    </a:lnR>
                    <a:noFill/>
                  </a:tcPr>
                </a:tc>
                <a:tc>
                  <a:txBody>
                    <a:bodyPr/>
                    <a:lstStyle/>
                    <a:p>
                      <a:pPr algn="ctr"/>
                      <a:r>
                        <a:rPr lang="en-US" dirty="0"/>
                        <a:t>4.5</a:t>
                      </a:r>
                    </a:p>
                  </a:txBody>
                  <a:tcPr anchor="ctr">
                    <a:lnL w="6350" cap="flat" cmpd="sng" algn="ctr">
                      <a:solidFill>
                        <a:schemeClr val="accent2"/>
                      </a:solidFill>
                      <a:prstDash val="solid"/>
                      <a:round/>
                      <a:headEnd type="none" w="med" len="med"/>
                      <a:tailEnd type="none" w="med" len="med"/>
                    </a:lnL>
                    <a:lnR w="3175" cap="flat" cmpd="sng" algn="ctr">
                      <a:solidFill>
                        <a:schemeClr val="accent5"/>
                      </a:solidFill>
                      <a:prstDash val="solid"/>
                      <a:round/>
                      <a:headEnd type="none" w="med" len="med"/>
                      <a:tailEnd type="none" w="med" len="med"/>
                    </a:lnR>
                    <a:noFill/>
                  </a:tcPr>
                </a:tc>
                <a:tc>
                  <a:txBody>
                    <a:bodyPr/>
                    <a:lstStyle/>
                    <a:p>
                      <a:pPr algn="ctr"/>
                      <a:r>
                        <a:rPr lang="en-US" dirty="0"/>
                        <a:t>2.2</a:t>
                      </a:r>
                    </a:p>
                  </a:txBody>
                  <a:tcPr anchor="ctr">
                    <a:lnL w="3175" cap="flat" cmpd="sng" algn="ctr">
                      <a:solidFill>
                        <a:schemeClr val="accent5"/>
                      </a:solidFill>
                      <a:prstDash val="solid"/>
                      <a:round/>
                      <a:headEnd type="none" w="med" len="med"/>
                      <a:tailEnd type="none" w="med" len="med"/>
                    </a:lnL>
                    <a:lnR w="3175" cap="flat" cmpd="sng" algn="ctr">
                      <a:solidFill>
                        <a:schemeClr val="accent3"/>
                      </a:solidFill>
                      <a:prstDash val="solid"/>
                      <a:round/>
                      <a:headEnd type="none" w="med" len="med"/>
                      <a:tailEnd type="none" w="med" len="med"/>
                    </a:lnR>
                    <a:noFill/>
                  </a:tcPr>
                </a:tc>
                <a:tc>
                  <a:txBody>
                    <a:bodyPr/>
                    <a:lstStyle/>
                    <a:p>
                      <a:pPr algn="ctr"/>
                      <a:r>
                        <a:rPr lang="en-US" dirty="0"/>
                        <a:t>1.7</a:t>
                      </a:r>
                    </a:p>
                  </a:txBody>
                  <a:tcPr anchor="ctr">
                    <a:lnL w="3175" cap="flat" cmpd="sng" algn="ctr">
                      <a:solidFill>
                        <a:schemeClr val="accent3"/>
                      </a:solidFill>
                      <a:prstDash val="solid"/>
                      <a:round/>
                      <a:headEnd type="none" w="med" len="med"/>
                      <a:tailEnd type="none" w="med" len="med"/>
                    </a:lnL>
                    <a:lnR w="3175" cap="flat" cmpd="sng" algn="ctr">
                      <a:solidFill>
                        <a:schemeClr val="accent4"/>
                      </a:solidFill>
                      <a:prstDash val="solid"/>
                      <a:round/>
                      <a:headEnd type="none" w="med" len="med"/>
                      <a:tailEnd type="none" w="med" len="med"/>
                    </a:lnR>
                    <a:noFill/>
                  </a:tcPr>
                </a:tc>
                <a:tc>
                  <a:txBody>
                    <a:bodyPr/>
                    <a:lstStyle/>
                    <a:p>
                      <a:pPr algn="ctr"/>
                      <a:r>
                        <a:rPr lang="en-US" dirty="0"/>
                        <a:t>7</a:t>
                      </a:r>
                      <a:r>
                        <a:rPr lang="en-US" b="0" i="0" dirty="0">
                          <a:solidFill>
                            <a:srgbClr val="000000"/>
                          </a:solidFill>
                          <a:effectLst/>
                          <a:latin typeface="+mn-lt"/>
                        </a:rPr>
                        <a:t>.0</a:t>
                      </a:r>
                      <a:endParaRPr lang="en-US" dirty="0"/>
                    </a:p>
                  </a:txBody>
                  <a:tcPr anchor="ctr">
                    <a:lnL w="3175"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567824203"/>
                  </a:ext>
                </a:extLst>
              </a:tr>
              <a:tr h="666206">
                <a:tc>
                  <a:txBody>
                    <a:bodyPr/>
                    <a:lstStyle/>
                    <a:p>
                      <a:pPr algn="ctr"/>
                      <a:r>
                        <a:rPr lang="en-US" b="1" dirty="0"/>
                        <a:t>Item 5</a:t>
                      </a:r>
                    </a:p>
                  </a:txBody>
                  <a:tcPr anchor="ctr">
                    <a:lnR w="6350" cap="flat" cmpd="sng" algn="ctr">
                      <a:solidFill>
                        <a:schemeClr val="accent2"/>
                      </a:solidFill>
                      <a:prstDash val="solid"/>
                      <a:round/>
                      <a:headEnd type="none" w="med" len="med"/>
                      <a:tailEnd type="none" w="med" len="med"/>
                    </a:lnR>
                    <a:noFill/>
                  </a:tcPr>
                </a:tc>
                <a:tc>
                  <a:txBody>
                    <a:bodyPr/>
                    <a:lstStyle/>
                    <a:p>
                      <a:pPr algn="ctr"/>
                      <a:r>
                        <a:rPr lang="en-US" dirty="0"/>
                        <a:t>2.9</a:t>
                      </a:r>
                    </a:p>
                  </a:txBody>
                  <a:tcPr anchor="ctr">
                    <a:lnL w="6350" cap="flat" cmpd="sng" algn="ctr">
                      <a:solidFill>
                        <a:schemeClr val="accent2"/>
                      </a:solidFill>
                      <a:prstDash val="solid"/>
                      <a:round/>
                      <a:headEnd type="none" w="med" len="med"/>
                      <a:tailEnd type="none" w="med" len="med"/>
                    </a:lnL>
                    <a:lnR w="3175" cap="flat" cmpd="sng" algn="ctr">
                      <a:solidFill>
                        <a:schemeClr val="accent5"/>
                      </a:solidFill>
                      <a:prstDash val="solid"/>
                      <a:round/>
                      <a:headEnd type="none" w="med" len="med"/>
                      <a:tailEnd type="none" w="med" len="med"/>
                    </a:lnR>
                    <a:noFill/>
                  </a:tcPr>
                </a:tc>
                <a:tc>
                  <a:txBody>
                    <a:bodyPr/>
                    <a:lstStyle/>
                    <a:p>
                      <a:pPr algn="ctr"/>
                      <a:r>
                        <a:rPr lang="en-US" dirty="0"/>
                        <a:t>1.1</a:t>
                      </a:r>
                    </a:p>
                  </a:txBody>
                  <a:tcPr anchor="ctr">
                    <a:lnL w="3175" cap="flat" cmpd="sng" algn="ctr">
                      <a:solidFill>
                        <a:schemeClr val="accent5"/>
                      </a:solidFill>
                      <a:prstDash val="solid"/>
                      <a:round/>
                      <a:headEnd type="none" w="med" len="med"/>
                      <a:tailEnd type="none" w="med" len="med"/>
                    </a:lnL>
                    <a:lnR w="3175" cap="flat" cmpd="sng" algn="ctr">
                      <a:solidFill>
                        <a:schemeClr val="accent3"/>
                      </a:solidFill>
                      <a:prstDash val="solid"/>
                      <a:round/>
                      <a:headEnd type="none" w="med" len="med"/>
                      <a:tailEnd type="none" w="med" len="med"/>
                    </a:lnR>
                    <a:noFill/>
                  </a:tcPr>
                </a:tc>
                <a:tc>
                  <a:txBody>
                    <a:bodyPr/>
                    <a:lstStyle/>
                    <a:p>
                      <a:pPr algn="ctr"/>
                      <a:r>
                        <a:rPr lang="en-US" dirty="0"/>
                        <a:t>7.5</a:t>
                      </a:r>
                    </a:p>
                  </a:txBody>
                  <a:tcPr anchor="ctr">
                    <a:lnL w="3175" cap="flat" cmpd="sng" algn="ctr">
                      <a:solidFill>
                        <a:schemeClr val="accent3"/>
                      </a:solidFill>
                      <a:prstDash val="solid"/>
                      <a:round/>
                      <a:headEnd type="none" w="med" len="med"/>
                      <a:tailEnd type="none" w="med" len="med"/>
                    </a:lnL>
                    <a:lnR w="3175" cap="flat" cmpd="sng" algn="ctr">
                      <a:solidFill>
                        <a:schemeClr val="accent4"/>
                      </a:solidFill>
                      <a:prstDash val="solid"/>
                      <a:round/>
                      <a:headEnd type="none" w="med" len="med"/>
                      <a:tailEnd type="none" w="med" len="med"/>
                    </a:lnR>
                    <a:noFill/>
                  </a:tcPr>
                </a:tc>
                <a:tc>
                  <a:txBody>
                    <a:bodyPr/>
                    <a:lstStyle/>
                    <a:p>
                      <a:pPr algn="ctr"/>
                      <a:r>
                        <a:rPr lang="en-US" dirty="0"/>
                        <a:t>2.6</a:t>
                      </a:r>
                    </a:p>
                  </a:txBody>
                  <a:tcPr anchor="ctr">
                    <a:lnL w="3175" cap="flat" cmpd="sng" algn="ctr">
                      <a:solidFill>
                        <a:schemeClr val="accent4"/>
                      </a:solidFill>
                      <a:prstDash val="solid"/>
                      <a:round/>
                      <a:headEnd type="none" w="med" len="med"/>
                      <a:tailEnd type="none" w="med" len="med"/>
                    </a:lnL>
                    <a:noFill/>
                  </a:tcPr>
                </a:tc>
                <a:extLst>
                  <a:ext uri="{0D108BD9-81ED-4DB2-BD59-A6C34878D82A}">
                    <a16:rowId xmlns:a16="http://schemas.microsoft.com/office/drawing/2014/main" val="1221254784"/>
                  </a:ext>
                </a:extLst>
              </a:tr>
            </a:tbl>
          </a:graphicData>
        </a:graphic>
      </p:graphicFrame>
      <p:sp>
        <p:nvSpPr>
          <p:cNvPr id="2" name="Date Placeholder 1">
            <a:extLst>
              <a:ext uri="{FF2B5EF4-FFF2-40B4-BE49-F238E27FC236}">
                <a16:creationId xmlns:a16="http://schemas.microsoft.com/office/drawing/2014/main" id="{FB0366A3-E1A4-4204-B17B-317BFA7158A8}"/>
              </a:ext>
            </a:extLst>
          </p:cNvPr>
          <p:cNvSpPr>
            <a:spLocks noGrp="1"/>
          </p:cNvSpPr>
          <p:nvPr>
            <p:ph type="dt" sz="half" idx="10"/>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4C8F4E76-CF02-4082-887A-43C592D7D3EC}"/>
              </a:ext>
            </a:extLst>
          </p:cNvPr>
          <p:cNvSpPr>
            <a:spLocks noGrp="1"/>
          </p:cNvSpPr>
          <p:nvPr>
            <p:ph type="ftr" sz="quarter" idx="11"/>
          </p:nvPr>
        </p:nvSpPr>
        <p:spPr/>
        <p:txBody>
          <a:bodyPr/>
          <a:lstStyle/>
          <a:p>
            <a:r>
              <a:rPr lang="en-US"/>
              <a:t>Sample footer text</a:t>
            </a:r>
            <a:endParaRPr lang="en-US" dirty="0"/>
          </a:p>
        </p:txBody>
      </p:sp>
      <p:sp>
        <p:nvSpPr>
          <p:cNvPr id="6" name="Slide Number Placeholder 5">
            <a:extLst>
              <a:ext uri="{FF2B5EF4-FFF2-40B4-BE49-F238E27FC236}">
                <a16:creationId xmlns:a16="http://schemas.microsoft.com/office/drawing/2014/main" id="{189177FB-D33A-40E2-AC1E-9B7E7658540B}"/>
              </a:ext>
            </a:extLst>
          </p:cNvPr>
          <p:cNvSpPr>
            <a:spLocks noGrp="1"/>
          </p:cNvSpPr>
          <p:nvPr>
            <p:ph type="sldNum" sz="quarter" idx="12"/>
          </p:nvPr>
        </p:nvSpPr>
        <p:spPr/>
        <p:txBody>
          <a:bodyPr/>
          <a:lstStyle/>
          <a:p>
            <a:fld id="{27CE633F-9882-4A5C-83A2-1109D0C73261}" type="slidenum">
              <a:rPr lang="en-US" smtClean="0"/>
              <a:t>26</a:t>
            </a:fld>
            <a:endParaRPr lang="en-US" dirty="0"/>
          </a:p>
        </p:txBody>
      </p:sp>
    </p:spTree>
    <p:extLst>
      <p:ext uri="{BB962C8B-B14F-4D97-AF65-F5344CB8AC3E}">
        <p14:creationId xmlns:p14="http://schemas.microsoft.com/office/powerpoint/2010/main" val="2778276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6C9419A-CFA6-4C0B-9B57-57594DAD8B0A}"/>
              </a:ext>
            </a:extLst>
          </p:cNvPr>
          <p:cNvSpPr>
            <a:spLocks noGrp="1"/>
          </p:cNvSpPr>
          <p:nvPr>
            <p:ph type="title"/>
          </p:nvPr>
        </p:nvSpPr>
        <p:spPr>
          <a:xfrm>
            <a:off x="6392583" y="252743"/>
            <a:ext cx="4434721" cy="4820000"/>
          </a:xfrm>
        </p:spPr>
        <p:txBody>
          <a:bodyPr/>
          <a:lstStyle/>
          <a:p>
            <a:r>
              <a:rPr lang="en-US" dirty="0"/>
              <a:t>The way to get started </a:t>
            </a:r>
            <a:br>
              <a:rPr lang="en-US" dirty="0"/>
            </a:br>
            <a:r>
              <a:rPr lang="en-US" dirty="0"/>
              <a:t>is to quit talking and begin doing.</a:t>
            </a:r>
          </a:p>
        </p:txBody>
      </p:sp>
      <p:pic>
        <p:nvPicPr>
          <p:cNvPr id="6" name="Picture Placeholder 5" descr="Overhead image of a large cargo ship carrying many shipping containers. ">
            <a:extLst>
              <a:ext uri="{FF2B5EF4-FFF2-40B4-BE49-F238E27FC236}">
                <a16:creationId xmlns:a16="http://schemas.microsoft.com/office/drawing/2014/main" id="{87F91112-A5C0-4B96-AC4C-D38E24BA9331}"/>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val="0"/>
              </a:ext>
            </a:extLst>
          </a:blip>
          <a:srcRect/>
          <a:stretch/>
        </p:blipFill>
        <p:spPr>
          <a:xfrm>
            <a:off x="273301" y="299507"/>
            <a:ext cx="5221620" cy="6258985"/>
          </a:xfrm>
        </p:spPr>
      </p:pic>
      <p:sp>
        <p:nvSpPr>
          <p:cNvPr id="4" name="Content Placeholder 3">
            <a:extLst>
              <a:ext uri="{FF2B5EF4-FFF2-40B4-BE49-F238E27FC236}">
                <a16:creationId xmlns:a16="http://schemas.microsoft.com/office/drawing/2014/main" id="{598ED082-1206-4887-856E-36B49E90DA99}"/>
              </a:ext>
            </a:extLst>
          </p:cNvPr>
          <p:cNvSpPr>
            <a:spLocks noGrp="1"/>
          </p:cNvSpPr>
          <p:nvPr>
            <p:ph idx="1"/>
          </p:nvPr>
        </p:nvSpPr>
        <p:spPr>
          <a:xfrm>
            <a:off x="6392583" y="5377543"/>
            <a:ext cx="4434721" cy="978806"/>
          </a:xfrm>
        </p:spPr>
        <p:txBody>
          <a:bodyPr/>
          <a:lstStyle/>
          <a:p>
            <a:r>
              <a:rPr lang="en-US" dirty="0"/>
              <a:t>Walt Disney</a:t>
            </a:r>
          </a:p>
        </p:txBody>
      </p:sp>
      <p:sp>
        <p:nvSpPr>
          <p:cNvPr id="7" name="Date Placeholder 3">
            <a:extLst>
              <a:ext uri="{FF2B5EF4-FFF2-40B4-BE49-F238E27FC236}">
                <a16:creationId xmlns:a16="http://schemas.microsoft.com/office/drawing/2014/main" id="{F0F5593E-CA17-4C7C-A850-092E1004DC87}"/>
              </a:ext>
            </a:extLst>
          </p:cNvPr>
          <p:cNvSpPr txBox="1">
            <a:spLocks/>
          </p:cNvSpPr>
          <p:nvPr/>
        </p:nvSpPr>
        <p:spPr>
          <a:xfrm>
            <a:off x="838200" y="6356350"/>
            <a:ext cx="2743200" cy="365125"/>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200" cap="all" spc="100" dirty="0">
                <a:solidFill>
                  <a:schemeClr val="bg1"/>
                </a:solidFill>
                <a:effectLst>
                  <a:outerShdw blurRad="38100" dist="38100" dir="2700000" algn="tl">
                    <a:srgbClr val="000000">
                      <a:alpha val="43137"/>
                    </a:srgbClr>
                  </a:outerShdw>
                </a:effectLst>
              </a:rPr>
              <a:t>20xx</a:t>
            </a:r>
            <a:endParaRPr lang="en-US" cap="all" spc="100" dirty="0">
              <a:solidFill>
                <a:schemeClr val="bg1"/>
              </a:solidFill>
              <a:effectLst>
                <a:outerShdw blurRad="38100" dist="38100" dir="2700000" algn="tl">
                  <a:srgbClr val="000000">
                    <a:alpha val="43137"/>
                  </a:srgbClr>
                </a:outerShdw>
              </a:effectLst>
            </a:endParaRPr>
          </a:p>
        </p:txBody>
      </p:sp>
      <p:sp>
        <p:nvSpPr>
          <p:cNvPr id="2" name="Date Placeholder 1">
            <a:extLst>
              <a:ext uri="{FF2B5EF4-FFF2-40B4-BE49-F238E27FC236}">
                <a16:creationId xmlns:a16="http://schemas.microsoft.com/office/drawing/2014/main" id="{61F19CDF-728C-43C9-B45B-B516ABB1F760}"/>
              </a:ext>
            </a:extLst>
          </p:cNvPr>
          <p:cNvSpPr>
            <a:spLocks noGrp="1"/>
          </p:cNvSpPr>
          <p:nvPr>
            <p:ph type="dt" sz="half" idx="11"/>
          </p:nvPr>
        </p:nvSpPr>
        <p:spPr/>
        <p:txBody>
          <a:bodyPr/>
          <a:lstStyle/>
          <a:p>
            <a:r>
              <a:rPr lang="en-US">
                <a:solidFill>
                  <a:schemeClr val="bg1"/>
                </a:solidFill>
                <a:effectLst>
                  <a:outerShdw blurRad="38100" dist="38100" dir="2700000" algn="tl">
                    <a:srgbClr val="000000">
                      <a:alpha val="43137"/>
                    </a:srgbClr>
                  </a:outerShdw>
                </a:effectLst>
              </a:rPr>
              <a:t>20xx</a:t>
            </a:r>
            <a:endParaRPr lang="en-US" dirty="0">
              <a:solidFill>
                <a:schemeClr val="bg1"/>
              </a:solidFill>
              <a:effectLst>
                <a:outerShdw blurRad="38100" dist="38100" dir="2700000" algn="tl">
                  <a:srgbClr val="000000">
                    <a:alpha val="43137"/>
                  </a:srgbClr>
                </a:outerShdw>
              </a:effectLst>
            </a:endParaRPr>
          </a:p>
        </p:txBody>
      </p:sp>
      <p:sp>
        <p:nvSpPr>
          <p:cNvPr id="5" name="Footer Placeholder 4">
            <a:extLst>
              <a:ext uri="{FF2B5EF4-FFF2-40B4-BE49-F238E27FC236}">
                <a16:creationId xmlns:a16="http://schemas.microsoft.com/office/drawing/2014/main" id="{5D0BFD04-3B53-4CC9-BED5-4F6098F21BE8}"/>
              </a:ext>
            </a:extLst>
          </p:cNvPr>
          <p:cNvSpPr>
            <a:spLocks noGrp="1"/>
          </p:cNvSpPr>
          <p:nvPr>
            <p:ph type="ftr" sz="quarter" idx="13"/>
          </p:nvPr>
        </p:nvSpPr>
        <p:spPr/>
        <p:txBody>
          <a:bodyPr/>
          <a:lstStyle/>
          <a:p>
            <a:r>
              <a:rPr lang="en-US"/>
              <a:t>Sample footer text</a:t>
            </a:r>
            <a:endParaRPr lang="en-US" dirty="0"/>
          </a:p>
        </p:txBody>
      </p:sp>
      <p:sp>
        <p:nvSpPr>
          <p:cNvPr id="8" name="Slide Number Placeholder 7">
            <a:extLst>
              <a:ext uri="{FF2B5EF4-FFF2-40B4-BE49-F238E27FC236}">
                <a16:creationId xmlns:a16="http://schemas.microsoft.com/office/drawing/2014/main" id="{99C39E95-E1B3-4552-ABD4-3440F7446CE7}"/>
              </a:ext>
            </a:extLst>
          </p:cNvPr>
          <p:cNvSpPr>
            <a:spLocks noGrp="1"/>
          </p:cNvSpPr>
          <p:nvPr>
            <p:ph type="sldNum" sz="quarter" idx="14"/>
          </p:nvPr>
        </p:nvSpPr>
        <p:spPr/>
        <p:txBody>
          <a:bodyPr/>
          <a:lstStyle/>
          <a:p>
            <a:fld id="{294A09A9-5501-47C1-A89A-A340965A2BE2}" type="slidenum">
              <a:rPr lang="en-US" smtClean="0"/>
              <a:pPr/>
              <a:t>27</a:t>
            </a:fld>
            <a:endParaRPr lang="en-US" dirty="0"/>
          </a:p>
        </p:txBody>
      </p:sp>
    </p:spTree>
    <p:extLst>
      <p:ext uri="{BB962C8B-B14F-4D97-AF65-F5344CB8AC3E}">
        <p14:creationId xmlns:p14="http://schemas.microsoft.com/office/powerpoint/2010/main" val="35488346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Title 65">
            <a:extLst>
              <a:ext uri="{FF2B5EF4-FFF2-40B4-BE49-F238E27FC236}">
                <a16:creationId xmlns:a16="http://schemas.microsoft.com/office/drawing/2014/main" id="{35713D5D-A498-460B-B8EE-257835F3C183}"/>
              </a:ext>
            </a:extLst>
          </p:cNvPr>
          <p:cNvSpPr>
            <a:spLocks noGrp="1"/>
          </p:cNvSpPr>
          <p:nvPr>
            <p:ph type="title"/>
          </p:nvPr>
        </p:nvSpPr>
        <p:spPr>
          <a:xfrm>
            <a:off x="578724" y="346498"/>
            <a:ext cx="8117654" cy="1325563"/>
          </a:xfrm>
        </p:spPr>
        <p:txBody>
          <a:bodyPr/>
          <a:lstStyle/>
          <a:p>
            <a:r>
              <a:rPr lang="en-US" dirty="0"/>
              <a:t>Team</a:t>
            </a:r>
          </a:p>
        </p:txBody>
      </p:sp>
      <p:pic>
        <p:nvPicPr>
          <p:cNvPr id="29" name="Picture Placeholder 28" descr="A picture containing person, headshot">
            <a:extLst>
              <a:ext uri="{FF2B5EF4-FFF2-40B4-BE49-F238E27FC236}">
                <a16:creationId xmlns:a16="http://schemas.microsoft.com/office/drawing/2014/main" id="{D3C99A1B-9A83-4073-8420-267157E76635}"/>
              </a:ext>
            </a:extLst>
          </p:cNvPr>
          <p:cNvPicPr>
            <a:picLocks noGrp="1" noChangeAspect="1"/>
          </p:cNvPicPr>
          <p:nvPr>
            <p:ph type="pic" sz="quarter" idx="10"/>
          </p:nvPr>
        </p:nvPicPr>
        <p:blipFill rotWithShape="1">
          <a:blip r:embed="rId2" cstate="screen">
            <a:extLst>
              <a:ext uri="{28A0092B-C50C-407E-A947-70E740481C1C}">
                <a14:useLocalDpi xmlns:a14="http://schemas.microsoft.com/office/drawing/2010/main" val="0"/>
              </a:ext>
            </a:extLst>
          </a:blip>
          <a:srcRect/>
          <a:stretch/>
        </p:blipFill>
        <p:spPr>
          <a:xfrm>
            <a:off x="579438" y="2006600"/>
            <a:ext cx="2286000" cy="2608263"/>
          </a:xfrm>
        </p:spPr>
      </p:pic>
      <p:pic>
        <p:nvPicPr>
          <p:cNvPr id="33" name="Picture Placeholder 32" descr="A person smiling for the camera">
            <a:extLst>
              <a:ext uri="{FF2B5EF4-FFF2-40B4-BE49-F238E27FC236}">
                <a16:creationId xmlns:a16="http://schemas.microsoft.com/office/drawing/2014/main" id="{EA4FBDD0-D90A-41AF-84E0-A82EF445A8B9}"/>
              </a:ext>
            </a:extLst>
          </p:cNvPr>
          <p:cNvPicPr>
            <a:picLocks noGrp="1" noChangeAspect="1"/>
          </p:cNvPicPr>
          <p:nvPr>
            <p:ph type="pic" sz="quarter" idx="11"/>
          </p:nvPr>
        </p:nvPicPr>
        <p:blipFill rotWithShape="1">
          <a:blip r:embed="rId3" cstate="screen">
            <a:extLst>
              <a:ext uri="{28A0092B-C50C-407E-A947-70E740481C1C}">
                <a14:useLocalDpi xmlns:a14="http://schemas.microsoft.com/office/drawing/2010/main" val="0"/>
              </a:ext>
            </a:extLst>
          </a:blip>
          <a:srcRect/>
          <a:stretch/>
        </p:blipFill>
        <p:spPr>
          <a:xfrm>
            <a:off x="3494908" y="2006380"/>
            <a:ext cx="2286000" cy="2608263"/>
          </a:xfrm>
        </p:spPr>
      </p:pic>
      <p:pic>
        <p:nvPicPr>
          <p:cNvPr id="37" name="Picture Placeholder 36" descr="A person wearing glasses">
            <a:extLst>
              <a:ext uri="{FF2B5EF4-FFF2-40B4-BE49-F238E27FC236}">
                <a16:creationId xmlns:a16="http://schemas.microsoft.com/office/drawing/2014/main" id="{D5094346-F578-4FF0-ABCD-939683F5BCAE}"/>
              </a:ext>
            </a:extLst>
          </p:cNvPr>
          <p:cNvPicPr>
            <a:picLocks noGrp="1" noChangeAspect="1"/>
          </p:cNvPicPr>
          <p:nvPr>
            <p:ph type="pic" sz="quarter" idx="12"/>
          </p:nvPr>
        </p:nvPicPr>
        <p:blipFill rotWithShape="1">
          <a:blip r:embed="rId4" cstate="screen">
            <a:extLst>
              <a:ext uri="{28A0092B-C50C-407E-A947-70E740481C1C}">
                <a14:useLocalDpi xmlns:a14="http://schemas.microsoft.com/office/drawing/2010/main" val="0"/>
              </a:ext>
            </a:extLst>
          </a:blip>
          <a:srcRect/>
          <a:stretch/>
        </p:blipFill>
        <p:spPr>
          <a:xfrm>
            <a:off x="6410378" y="2015722"/>
            <a:ext cx="2286000" cy="2608263"/>
          </a:xfrm>
        </p:spPr>
      </p:pic>
      <p:pic>
        <p:nvPicPr>
          <p:cNvPr id="41" name="Picture Placeholder 40" descr="A person smiling for the camera&#10;">
            <a:extLst>
              <a:ext uri="{FF2B5EF4-FFF2-40B4-BE49-F238E27FC236}">
                <a16:creationId xmlns:a16="http://schemas.microsoft.com/office/drawing/2014/main" id="{45632212-3C72-48AC-8C2E-51154529757E}"/>
              </a:ext>
            </a:extLst>
          </p:cNvPr>
          <p:cNvPicPr>
            <a:picLocks noGrp="1" noChangeAspect="1"/>
          </p:cNvPicPr>
          <p:nvPr>
            <p:ph type="pic" sz="quarter" idx="13"/>
          </p:nvPr>
        </p:nvPicPr>
        <p:blipFill rotWithShape="1">
          <a:blip r:embed="rId5" cstate="screen">
            <a:extLst>
              <a:ext uri="{28A0092B-C50C-407E-A947-70E740481C1C}">
                <a14:useLocalDpi xmlns:a14="http://schemas.microsoft.com/office/drawing/2010/main" val="0"/>
              </a:ext>
            </a:extLst>
          </a:blip>
          <a:srcRect/>
          <a:stretch/>
        </p:blipFill>
        <p:spPr>
          <a:xfrm>
            <a:off x="9327276" y="2006379"/>
            <a:ext cx="2286000" cy="2608263"/>
          </a:xfrm>
        </p:spPr>
      </p:pic>
      <p:sp>
        <p:nvSpPr>
          <p:cNvPr id="6" name="Text Placeholder 5">
            <a:extLst>
              <a:ext uri="{FF2B5EF4-FFF2-40B4-BE49-F238E27FC236}">
                <a16:creationId xmlns:a16="http://schemas.microsoft.com/office/drawing/2014/main" id="{067A9366-C757-47AD-AE2D-E4991DCA3DC7}"/>
              </a:ext>
            </a:extLst>
          </p:cNvPr>
          <p:cNvSpPr>
            <a:spLocks noGrp="1"/>
          </p:cNvSpPr>
          <p:nvPr>
            <p:ph type="body" sz="quarter" idx="17"/>
          </p:nvPr>
        </p:nvSpPr>
        <p:spPr>
          <a:xfrm>
            <a:off x="578724" y="5017734"/>
            <a:ext cx="2286000" cy="350292"/>
          </a:xfrm>
        </p:spPr>
        <p:txBody>
          <a:bodyPr/>
          <a:lstStyle/>
          <a:p>
            <a:r>
              <a:rPr lang="en-US" dirty="0"/>
              <a:t>Name</a:t>
            </a:r>
          </a:p>
        </p:txBody>
      </p:sp>
      <p:sp>
        <p:nvSpPr>
          <p:cNvPr id="7" name="Text Placeholder 6">
            <a:extLst>
              <a:ext uri="{FF2B5EF4-FFF2-40B4-BE49-F238E27FC236}">
                <a16:creationId xmlns:a16="http://schemas.microsoft.com/office/drawing/2014/main" id="{160FF040-6FF9-44D2-BCEB-768202E2168E}"/>
              </a:ext>
            </a:extLst>
          </p:cNvPr>
          <p:cNvSpPr>
            <a:spLocks noGrp="1"/>
          </p:cNvSpPr>
          <p:nvPr>
            <p:ph type="body" sz="quarter" idx="18"/>
          </p:nvPr>
        </p:nvSpPr>
        <p:spPr>
          <a:xfrm>
            <a:off x="578724" y="5352052"/>
            <a:ext cx="2286000" cy="350292"/>
          </a:xfrm>
        </p:spPr>
        <p:txBody>
          <a:bodyPr/>
          <a:lstStyle/>
          <a:p>
            <a:r>
              <a:rPr lang="en-US" dirty="0"/>
              <a:t>Title</a:t>
            </a:r>
          </a:p>
        </p:txBody>
      </p:sp>
      <p:sp>
        <p:nvSpPr>
          <p:cNvPr id="8" name="Text Placeholder 7">
            <a:extLst>
              <a:ext uri="{FF2B5EF4-FFF2-40B4-BE49-F238E27FC236}">
                <a16:creationId xmlns:a16="http://schemas.microsoft.com/office/drawing/2014/main" id="{52B6A672-446F-45DA-B8B7-8A26DE071C19}"/>
              </a:ext>
            </a:extLst>
          </p:cNvPr>
          <p:cNvSpPr>
            <a:spLocks noGrp="1"/>
          </p:cNvSpPr>
          <p:nvPr>
            <p:ph type="body" sz="quarter" idx="19"/>
          </p:nvPr>
        </p:nvSpPr>
        <p:spPr>
          <a:xfrm>
            <a:off x="3494908" y="5017734"/>
            <a:ext cx="2286000" cy="350292"/>
          </a:xfrm>
        </p:spPr>
        <p:txBody>
          <a:bodyPr/>
          <a:lstStyle/>
          <a:p>
            <a:r>
              <a:rPr lang="en-US" dirty="0"/>
              <a:t>Name</a:t>
            </a:r>
          </a:p>
        </p:txBody>
      </p:sp>
      <p:sp>
        <p:nvSpPr>
          <p:cNvPr id="9" name="Text Placeholder 8">
            <a:extLst>
              <a:ext uri="{FF2B5EF4-FFF2-40B4-BE49-F238E27FC236}">
                <a16:creationId xmlns:a16="http://schemas.microsoft.com/office/drawing/2014/main" id="{58B0C28F-1239-4AEE-A6E9-10C31C018603}"/>
              </a:ext>
            </a:extLst>
          </p:cNvPr>
          <p:cNvSpPr>
            <a:spLocks noGrp="1"/>
          </p:cNvSpPr>
          <p:nvPr>
            <p:ph type="body" sz="quarter" idx="20"/>
          </p:nvPr>
        </p:nvSpPr>
        <p:spPr>
          <a:xfrm>
            <a:off x="3494908" y="5352052"/>
            <a:ext cx="2286000" cy="350292"/>
          </a:xfrm>
        </p:spPr>
        <p:txBody>
          <a:bodyPr/>
          <a:lstStyle/>
          <a:p>
            <a:r>
              <a:rPr lang="en-US" dirty="0"/>
              <a:t>Title</a:t>
            </a:r>
          </a:p>
        </p:txBody>
      </p:sp>
      <p:sp>
        <p:nvSpPr>
          <p:cNvPr id="10" name="Text Placeholder 9">
            <a:extLst>
              <a:ext uri="{FF2B5EF4-FFF2-40B4-BE49-F238E27FC236}">
                <a16:creationId xmlns:a16="http://schemas.microsoft.com/office/drawing/2014/main" id="{1AA702E8-50A9-4FE0-A780-6FF51F4E0BF6}"/>
              </a:ext>
            </a:extLst>
          </p:cNvPr>
          <p:cNvSpPr>
            <a:spLocks noGrp="1"/>
          </p:cNvSpPr>
          <p:nvPr>
            <p:ph type="body" sz="quarter" idx="21"/>
          </p:nvPr>
        </p:nvSpPr>
        <p:spPr>
          <a:xfrm>
            <a:off x="6410378" y="5017734"/>
            <a:ext cx="2286000" cy="350292"/>
          </a:xfrm>
        </p:spPr>
        <p:txBody>
          <a:bodyPr/>
          <a:lstStyle/>
          <a:p>
            <a:r>
              <a:rPr lang="en-US" dirty="0"/>
              <a:t>Name</a:t>
            </a:r>
          </a:p>
        </p:txBody>
      </p:sp>
      <p:sp>
        <p:nvSpPr>
          <p:cNvPr id="11" name="Text Placeholder 10">
            <a:extLst>
              <a:ext uri="{FF2B5EF4-FFF2-40B4-BE49-F238E27FC236}">
                <a16:creationId xmlns:a16="http://schemas.microsoft.com/office/drawing/2014/main" id="{54D03934-C21F-40C4-BD8E-FC33F373FBE6}"/>
              </a:ext>
            </a:extLst>
          </p:cNvPr>
          <p:cNvSpPr>
            <a:spLocks noGrp="1"/>
          </p:cNvSpPr>
          <p:nvPr>
            <p:ph type="body" sz="quarter" idx="22"/>
          </p:nvPr>
        </p:nvSpPr>
        <p:spPr>
          <a:xfrm>
            <a:off x="6410378" y="5352052"/>
            <a:ext cx="2286000" cy="350292"/>
          </a:xfrm>
        </p:spPr>
        <p:txBody>
          <a:bodyPr/>
          <a:lstStyle/>
          <a:p>
            <a:r>
              <a:rPr lang="en-US" dirty="0"/>
              <a:t>Title</a:t>
            </a:r>
          </a:p>
        </p:txBody>
      </p:sp>
      <p:sp>
        <p:nvSpPr>
          <p:cNvPr id="12" name="Text Placeholder 11">
            <a:extLst>
              <a:ext uri="{FF2B5EF4-FFF2-40B4-BE49-F238E27FC236}">
                <a16:creationId xmlns:a16="http://schemas.microsoft.com/office/drawing/2014/main" id="{B557C322-A000-4F2A-985F-C67505142FD5}"/>
              </a:ext>
            </a:extLst>
          </p:cNvPr>
          <p:cNvSpPr>
            <a:spLocks noGrp="1"/>
          </p:cNvSpPr>
          <p:nvPr>
            <p:ph type="body" sz="quarter" idx="23"/>
          </p:nvPr>
        </p:nvSpPr>
        <p:spPr>
          <a:xfrm>
            <a:off x="9325847" y="5017734"/>
            <a:ext cx="2285999" cy="350292"/>
          </a:xfrm>
        </p:spPr>
        <p:txBody>
          <a:bodyPr/>
          <a:lstStyle/>
          <a:p>
            <a:r>
              <a:rPr lang="en-US" dirty="0"/>
              <a:t>Name</a:t>
            </a:r>
          </a:p>
        </p:txBody>
      </p:sp>
      <p:sp>
        <p:nvSpPr>
          <p:cNvPr id="13" name="Text Placeholder 12">
            <a:extLst>
              <a:ext uri="{FF2B5EF4-FFF2-40B4-BE49-F238E27FC236}">
                <a16:creationId xmlns:a16="http://schemas.microsoft.com/office/drawing/2014/main" id="{99D312F3-974F-4443-8D8B-BD6982A2803B}"/>
              </a:ext>
            </a:extLst>
          </p:cNvPr>
          <p:cNvSpPr>
            <a:spLocks noGrp="1"/>
          </p:cNvSpPr>
          <p:nvPr>
            <p:ph type="body" sz="quarter" idx="24"/>
          </p:nvPr>
        </p:nvSpPr>
        <p:spPr>
          <a:xfrm>
            <a:off x="9325847" y="5352052"/>
            <a:ext cx="2285999" cy="350292"/>
          </a:xfrm>
        </p:spPr>
        <p:txBody>
          <a:bodyPr/>
          <a:lstStyle/>
          <a:p>
            <a:r>
              <a:rPr lang="en-US" dirty="0"/>
              <a:t>Title</a:t>
            </a:r>
          </a:p>
        </p:txBody>
      </p:sp>
      <p:sp>
        <p:nvSpPr>
          <p:cNvPr id="2" name="Date Placeholder 1">
            <a:extLst>
              <a:ext uri="{FF2B5EF4-FFF2-40B4-BE49-F238E27FC236}">
                <a16:creationId xmlns:a16="http://schemas.microsoft.com/office/drawing/2014/main" id="{F9746217-A2C2-40AC-A1F0-9F05F56BF07F}"/>
              </a:ext>
            </a:extLst>
          </p:cNvPr>
          <p:cNvSpPr>
            <a:spLocks noGrp="1"/>
          </p:cNvSpPr>
          <p:nvPr>
            <p:ph type="dt" sz="half" idx="25"/>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380CE4E2-F4ED-4D0E-A820-A100AF637CEB}"/>
              </a:ext>
            </a:extLst>
          </p:cNvPr>
          <p:cNvSpPr>
            <a:spLocks noGrp="1"/>
          </p:cNvSpPr>
          <p:nvPr>
            <p:ph type="ftr" sz="quarter" idx="26"/>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FA9EB96F-C3E5-45AE-924B-53BDB88DA209}"/>
              </a:ext>
            </a:extLst>
          </p:cNvPr>
          <p:cNvSpPr>
            <a:spLocks noGrp="1"/>
          </p:cNvSpPr>
          <p:nvPr>
            <p:ph type="sldNum" sz="quarter" idx="27"/>
          </p:nvPr>
        </p:nvSpPr>
        <p:spPr/>
        <p:txBody>
          <a:bodyPr/>
          <a:lstStyle/>
          <a:p>
            <a:fld id="{294A09A9-5501-47C1-A89A-A340965A2BE2}" type="slidenum">
              <a:rPr lang="en-US" smtClean="0"/>
              <a:pPr/>
              <a:t>28</a:t>
            </a:fld>
            <a:endParaRPr lang="en-US" dirty="0"/>
          </a:p>
        </p:txBody>
      </p:sp>
    </p:spTree>
    <p:extLst>
      <p:ext uri="{BB962C8B-B14F-4D97-AF65-F5344CB8AC3E}">
        <p14:creationId xmlns:p14="http://schemas.microsoft.com/office/powerpoint/2010/main" val="257562298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a:xfrm>
            <a:off x="838200" y="365125"/>
            <a:ext cx="10515600" cy="1325563"/>
          </a:xfrm>
        </p:spPr>
        <p:txBody>
          <a:bodyPr>
            <a:normAutofit/>
          </a:bodyPr>
          <a:lstStyle/>
          <a:p>
            <a:r>
              <a:rPr lang="en-US" dirty="0"/>
              <a:t>Timeline</a:t>
            </a:r>
          </a:p>
        </p:txBody>
      </p:sp>
      <p:graphicFrame>
        <p:nvGraphicFramePr>
          <p:cNvPr id="14" name="Content Placeholder 6" descr="Timeline graphic with arrows pointing to the right.">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1790490000"/>
              </p:ext>
            </p:extLst>
          </p:nvPr>
        </p:nvGraphicFramePr>
        <p:xfrm>
          <a:off x="1284288" y="1825625"/>
          <a:ext cx="10069512"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Date Placeholder 8">
            <a:extLst>
              <a:ext uri="{FF2B5EF4-FFF2-40B4-BE49-F238E27FC236}">
                <a16:creationId xmlns:a16="http://schemas.microsoft.com/office/drawing/2014/main" id="{320229A6-AF6C-40A3-B65A-32069223F3E6}"/>
              </a:ext>
            </a:extLst>
          </p:cNvPr>
          <p:cNvSpPr>
            <a:spLocks noGrp="1"/>
          </p:cNvSpPr>
          <p:nvPr>
            <p:ph type="dt" sz="half" idx="10"/>
          </p:nvPr>
        </p:nvSpPr>
        <p:spPr/>
        <p:txBody>
          <a:bodyPr/>
          <a:lstStyle/>
          <a:p>
            <a:r>
              <a:rPr lang="en-US"/>
              <a:t>20xx</a:t>
            </a:r>
            <a:endParaRPr lang="en-US" dirty="0"/>
          </a:p>
        </p:txBody>
      </p:sp>
      <p:sp>
        <p:nvSpPr>
          <p:cNvPr id="10" name="Footer Placeholder 9">
            <a:extLst>
              <a:ext uri="{FF2B5EF4-FFF2-40B4-BE49-F238E27FC236}">
                <a16:creationId xmlns:a16="http://schemas.microsoft.com/office/drawing/2014/main" id="{482F8203-FCB3-45DA-98E4-57F7C8811E66}"/>
              </a:ext>
            </a:extLst>
          </p:cNvPr>
          <p:cNvSpPr>
            <a:spLocks noGrp="1"/>
          </p:cNvSpPr>
          <p:nvPr>
            <p:ph type="ftr" sz="quarter" idx="11"/>
          </p:nvPr>
        </p:nvSpPr>
        <p:spPr/>
        <p:txBody>
          <a:bodyPr/>
          <a:lstStyle/>
          <a:p>
            <a:r>
              <a:rPr lang="en-US"/>
              <a:t>Sample footer text</a:t>
            </a:r>
            <a:endParaRPr lang="en-US" dirty="0"/>
          </a:p>
        </p:txBody>
      </p:sp>
      <p:sp>
        <p:nvSpPr>
          <p:cNvPr id="11" name="Slide Number Placeholder 10">
            <a:extLst>
              <a:ext uri="{FF2B5EF4-FFF2-40B4-BE49-F238E27FC236}">
                <a16:creationId xmlns:a16="http://schemas.microsoft.com/office/drawing/2014/main" id="{F1150805-8174-42CE-833A-44AEEBC0F359}"/>
              </a:ext>
            </a:extLst>
          </p:cNvPr>
          <p:cNvSpPr>
            <a:spLocks noGrp="1"/>
          </p:cNvSpPr>
          <p:nvPr>
            <p:ph type="sldNum" sz="quarter" idx="12"/>
          </p:nvPr>
        </p:nvSpPr>
        <p:spPr/>
        <p:txBody>
          <a:bodyPr/>
          <a:lstStyle/>
          <a:p>
            <a:fld id="{27CE633F-9882-4A5C-83A2-1109D0C73261}" type="slidenum">
              <a:rPr lang="en-US" smtClean="0"/>
              <a:t>29</a:t>
            </a:fld>
            <a:endParaRPr lang="en-US" dirty="0"/>
          </a:p>
        </p:txBody>
      </p:sp>
    </p:spTree>
    <p:extLst>
      <p:ext uri="{BB962C8B-B14F-4D97-AF65-F5344CB8AC3E}">
        <p14:creationId xmlns:p14="http://schemas.microsoft.com/office/powerpoint/2010/main" val="31592886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DE92-075C-43EC-8CB3-D334B9CF38D5}"/>
              </a:ext>
            </a:extLst>
          </p:cNvPr>
          <p:cNvSpPr>
            <a:spLocks noGrp="1"/>
          </p:cNvSpPr>
          <p:nvPr>
            <p:ph type="title"/>
          </p:nvPr>
        </p:nvSpPr>
        <p:spPr>
          <a:xfrm>
            <a:off x="867340" y="2446418"/>
            <a:ext cx="4434721" cy="1965163"/>
          </a:xfrm>
        </p:spPr>
        <p:txBody>
          <a:bodyPr/>
          <a:lstStyle/>
          <a:p>
            <a:r>
              <a:rPr lang="en-US" dirty="0"/>
              <a:t>Introduction</a:t>
            </a:r>
          </a:p>
        </p:txBody>
      </p:sp>
      <p:sp>
        <p:nvSpPr>
          <p:cNvPr id="3" name="Content Placeholder 2">
            <a:extLst>
              <a:ext uri="{FF2B5EF4-FFF2-40B4-BE49-F238E27FC236}">
                <a16:creationId xmlns:a16="http://schemas.microsoft.com/office/drawing/2014/main" id="{065994E4-45F6-40E9-98B7-10B9F6F0503C}"/>
              </a:ext>
            </a:extLst>
          </p:cNvPr>
          <p:cNvSpPr>
            <a:spLocks noGrp="1"/>
          </p:cNvSpPr>
          <p:nvPr>
            <p:ph idx="1"/>
          </p:nvPr>
        </p:nvSpPr>
        <p:spPr>
          <a:xfrm>
            <a:off x="6392583" y="536567"/>
            <a:ext cx="4518504" cy="5784867"/>
          </a:xfrm>
        </p:spPr>
        <p:txBody>
          <a:bodyPr>
            <a:normAutofit/>
          </a:bodyPr>
          <a:lstStyle/>
          <a:p>
            <a:pPr marL="285750" indent="-285750">
              <a:buFont typeface="Arial" panose="020B0604020202020204" pitchFamily="34" charset="0"/>
              <a:buChar char="•"/>
            </a:pPr>
            <a:r>
              <a:rPr lang="en-GB" b="1" dirty="0"/>
              <a:t>Seamless</a:t>
            </a:r>
            <a:r>
              <a:rPr lang="en-GB" dirty="0"/>
              <a:t>, Saudi Arabia's premier event, highlighted innovations in payments, fintech, </a:t>
            </a:r>
            <a:r>
              <a:rPr lang="en-GB" b="1" dirty="0"/>
              <a:t>retail</a:t>
            </a:r>
            <a:r>
              <a:rPr lang="en-GB" dirty="0"/>
              <a:t>, e-commerce, home delivery, and digital marketing.</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A focus on retails future featured cashier-less stores showcasing </a:t>
            </a:r>
            <a:r>
              <a:rPr lang="en-GB" b="1" dirty="0"/>
              <a:t>AI-powered shelf monitoring</a:t>
            </a:r>
            <a:r>
              <a:rPr lang="en-GB" dirty="0"/>
              <a:t>, addressing a key industry trend.</a:t>
            </a:r>
          </a:p>
        </p:txBody>
      </p:sp>
      <p:sp>
        <p:nvSpPr>
          <p:cNvPr id="5" name="Footer Placeholder 4">
            <a:extLst>
              <a:ext uri="{FF2B5EF4-FFF2-40B4-BE49-F238E27FC236}">
                <a16:creationId xmlns:a16="http://schemas.microsoft.com/office/drawing/2014/main" id="{E3ADE6CB-2448-465E-9919-7454477A9383}"/>
              </a:ext>
            </a:extLst>
          </p:cNvPr>
          <p:cNvSpPr>
            <a:spLocks noGrp="1"/>
          </p:cNvSpPr>
          <p:nvPr>
            <p:ph type="ftr" sz="quarter" idx="13"/>
          </p:nvPr>
        </p:nvSpPr>
        <p:spPr/>
        <p:txBody>
          <a:bodyPr/>
          <a:lstStyle/>
          <a:p>
            <a:r>
              <a:rPr lang="en-GB" sz="900" dirty="0"/>
              <a:t>Video-based Retail Store Shelf Monitoring</a:t>
            </a:r>
            <a:endParaRPr lang="en-US" sz="900" dirty="0"/>
          </a:p>
        </p:txBody>
      </p:sp>
      <p:sp>
        <p:nvSpPr>
          <p:cNvPr id="6" name="Slide Number Placeholder 5">
            <a:extLst>
              <a:ext uri="{FF2B5EF4-FFF2-40B4-BE49-F238E27FC236}">
                <a16:creationId xmlns:a16="http://schemas.microsoft.com/office/drawing/2014/main" id="{6034D430-E0CC-4442-BDFA-D14BE301741E}"/>
              </a:ext>
            </a:extLst>
          </p:cNvPr>
          <p:cNvSpPr>
            <a:spLocks noGrp="1"/>
          </p:cNvSpPr>
          <p:nvPr>
            <p:ph type="sldNum" sz="quarter" idx="14"/>
          </p:nvPr>
        </p:nvSpPr>
        <p:spPr/>
        <p:txBody>
          <a:bodyPr/>
          <a:lstStyle/>
          <a:p>
            <a:fld id="{294A09A9-5501-47C1-A89A-A340965A2BE2}" type="slidenum">
              <a:rPr lang="en-US" smtClean="0"/>
              <a:pPr/>
              <a:t>3</a:t>
            </a:fld>
            <a:endParaRPr lang="en-US" dirty="0"/>
          </a:p>
        </p:txBody>
      </p:sp>
    </p:spTree>
    <p:extLst>
      <p:ext uri="{BB962C8B-B14F-4D97-AF65-F5344CB8AC3E}">
        <p14:creationId xmlns:p14="http://schemas.microsoft.com/office/powerpoint/2010/main" val="25682683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Content</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8" y="1681163"/>
            <a:ext cx="5157787" cy="823912"/>
          </a:xfrm>
        </p:spPr>
        <p:txBody>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839788" y="2505075"/>
            <a:ext cx="5157787" cy="3684588"/>
          </a:xfrm>
        </p:spPr>
        <p:txBody>
          <a:bodyPr>
            <a:normAutofit/>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172200" y="1681163"/>
            <a:ext cx="5183188" cy="823912"/>
          </a:xfrm>
        </p:spPr>
        <p:txBody>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172200" y="2505075"/>
            <a:ext cx="5183188" cy="3684588"/>
          </a:xfrm>
        </p:spPr>
        <p:txBody>
          <a:bodyPr>
            <a:normAutofit/>
          </a:bodyPr>
          <a:lstStyle/>
          <a:p>
            <a:r>
              <a:rPr lang="en-US" dirty="0"/>
              <a:t>Open the Design Ideas pane for instant slide makeovers. </a:t>
            </a:r>
          </a:p>
          <a:p>
            <a:r>
              <a:rPr lang="en-US" dirty="0"/>
              <a:t>When we have design ideas, we’ll show them to you right there. </a:t>
            </a:r>
          </a:p>
        </p:txBody>
      </p:sp>
      <p:sp>
        <p:nvSpPr>
          <p:cNvPr id="12" name="Date Placeholder 11">
            <a:extLst>
              <a:ext uri="{FF2B5EF4-FFF2-40B4-BE49-F238E27FC236}">
                <a16:creationId xmlns:a16="http://schemas.microsoft.com/office/drawing/2014/main" id="{36F90A55-ADF3-4B84-A78F-945F3B708B82}"/>
              </a:ext>
            </a:extLst>
          </p:cNvPr>
          <p:cNvSpPr>
            <a:spLocks noGrp="1"/>
          </p:cNvSpPr>
          <p:nvPr>
            <p:ph type="dt" sz="half" idx="10"/>
          </p:nvPr>
        </p:nvSpPr>
        <p:spPr/>
        <p:txBody>
          <a:bodyPr/>
          <a:lstStyle/>
          <a:p>
            <a:r>
              <a:rPr lang="en-US"/>
              <a:t>20xx</a:t>
            </a:r>
            <a:endParaRPr lang="en-US" dirty="0"/>
          </a:p>
        </p:txBody>
      </p:sp>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r>
              <a:rPr lang="en-US"/>
              <a:t>Sample footer text</a:t>
            </a:r>
            <a:endParaRPr lang="en-US" dirty="0"/>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30</a:t>
            </a:fld>
            <a:endParaRPr lang="en-US" dirty="0"/>
          </a:p>
        </p:txBody>
      </p:sp>
    </p:spTree>
    <p:extLst>
      <p:ext uri="{BB962C8B-B14F-4D97-AF65-F5344CB8AC3E}">
        <p14:creationId xmlns:p14="http://schemas.microsoft.com/office/powerpoint/2010/main" val="31247660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Additional content</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9" y="1681163"/>
            <a:ext cx="3282206" cy="823912"/>
          </a:xfrm>
        </p:spPr>
        <p:txBody>
          <a:bodyPr>
            <a:normAutofit/>
          </a:bodyPr>
          <a:lstStyle/>
          <a:p>
            <a:r>
              <a:rPr lang="en-US" dirty="0"/>
              <a:t>Subtitle</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839789" y="2505075"/>
            <a:ext cx="3282206" cy="3684588"/>
          </a:xfrm>
        </p:spPr>
        <p:txBody>
          <a:bodyPr>
            <a:normAutofit/>
          </a:bodyPr>
          <a:lstStyle/>
          <a:p>
            <a:pPr lvl="0"/>
            <a:r>
              <a:rPr lang="en-US" dirty="0"/>
              <a:t>Add text, images, art, and videos. </a:t>
            </a:r>
          </a:p>
          <a:p>
            <a:pPr lvl="0"/>
            <a:r>
              <a:rPr lang="en-US" dirty="0"/>
              <a:t>Add transitions, animations, and motion. </a:t>
            </a:r>
          </a:p>
          <a:p>
            <a:pPr lvl="0"/>
            <a:r>
              <a:rPr lang="en-US" dirty="0"/>
              <a:t>Save to OneDrive, to get to your presentations from your computer, tablet, or phone. </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4446815" y="1681163"/>
            <a:ext cx="3298370" cy="823912"/>
          </a:xfrm>
        </p:spPr>
        <p:txBody>
          <a:bodyPr>
            <a:normAutofit/>
          </a:bodyPr>
          <a:lstStyle/>
          <a:p>
            <a:r>
              <a:rPr lang="en-US" dirty="0"/>
              <a:t>Subtitle</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4446815" y="2505075"/>
            <a:ext cx="3298370" cy="3684588"/>
          </a:xfrm>
        </p:spPr>
        <p:txBody>
          <a:bodyPr>
            <a:normAutofit/>
          </a:bodyPr>
          <a:lstStyle/>
          <a:p>
            <a:r>
              <a:rPr lang="en-US" dirty="0"/>
              <a:t>Open the Design Ideas pane for instant slide makeovers. </a:t>
            </a:r>
          </a:p>
          <a:p>
            <a:r>
              <a:rPr lang="en-US" dirty="0"/>
              <a:t>When we have design ideas, we’ll show them to you right there. </a:t>
            </a:r>
          </a:p>
        </p:txBody>
      </p:sp>
      <p:sp>
        <p:nvSpPr>
          <p:cNvPr id="7" name="Text Placeholder 6">
            <a:extLst>
              <a:ext uri="{FF2B5EF4-FFF2-40B4-BE49-F238E27FC236}">
                <a16:creationId xmlns:a16="http://schemas.microsoft.com/office/drawing/2014/main" id="{8A09829E-85A7-405D-9654-F8AFA0746F6D}"/>
              </a:ext>
            </a:extLst>
          </p:cNvPr>
          <p:cNvSpPr>
            <a:spLocks noGrp="1"/>
          </p:cNvSpPr>
          <p:nvPr>
            <p:ph type="body" sz="quarter" idx="13"/>
          </p:nvPr>
        </p:nvSpPr>
        <p:spPr>
          <a:xfrm>
            <a:off x="8053841" y="1681163"/>
            <a:ext cx="3298370" cy="823912"/>
          </a:xfrm>
        </p:spPr>
        <p:txBody>
          <a:bodyPr/>
          <a:lstStyle/>
          <a:p>
            <a:r>
              <a:rPr lang="en-US" dirty="0"/>
              <a:t>Subtitle</a:t>
            </a:r>
          </a:p>
        </p:txBody>
      </p:sp>
      <p:sp>
        <p:nvSpPr>
          <p:cNvPr id="9" name="Content Placeholder 8">
            <a:extLst>
              <a:ext uri="{FF2B5EF4-FFF2-40B4-BE49-F238E27FC236}">
                <a16:creationId xmlns:a16="http://schemas.microsoft.com/office/drawing/2014/main" id="{C0A9D378-0FBF-4D33-890B-EB3C953B94DD}"/>
              </a:ext>
            </a:extLst>
          </p:cNvPr>
          <p:cNvSpPr>
            <a:spLocks noGrp="1"/>
          </p:cNvSpPr>
          <p:nvPr>
            <p:ph sz="quarter" idx="14"/>
          </p:nvPr>
        </p:nvSpPr>
        <p:spPr>
          <a:xfrm>
            <a:off x="8053841" y="2505075"/>
            <a:ext cx="3298370" cy="3684588"/>
          </a:xfrm>
        </p:spPr>
        <p:txBody>
          <a:bodyPr>
            <a:normAutofit/>
          </a:bodyPr>
          <a:lstStyle/>
          <a:p>
            <a:r>
              <a:rPr lang="en-US" dirty="0"/>
              <a:t>This PowerPoint theme uses its own unique set of colors, fonts, and effects to create the overall look and feel of these slides. </a:t>
            </a:r>
          </a:p>
          <a:p>
            <a:r>
              <a:rPr lang="en-US" dirty="0"/>
              <a:t>PowerPoint has tons of themes to give your presentation just the right personality. </a:t>
            </a:r>
          </a:p>
          <a:p>
            <a:endParaRPr lang="en-US" dirty="0"/>
          </a:p>
        </p:txBody>
      </p:sp>
      <p:sp>
        <p:nvSpPr>
          <p:cNvPr id="14" name="Date Placeholder 13">
            <a:extLst>
              <a:ext uri="{FF2B5EF4-FFF2-40B4-BE49-F238E27FC236}">
                <a16:creationId xmlns:a16="http://schemas.microsoft.com/office/drawing/2014/main" id="{71E7BD3E-9EF4-458E-AC27-46A4EF5D6106}"/>
              </a:ext>
            </a:extLst>
          </p:cNvPr>
          <p:cNvSpPr>
            <a:spLocks noGrp="1"/>
          </p:cNvSpPr>
          <p:nvPr>
            <p:ph type="dt" sz="half" idx="10"/>
          </p:nvPr>
        </p:nvSpPr>
        <p:spPr/>
        <p:txBody>
          <a:bodyPr/>
          <a:lstStyle/>
          <a:p>
            <a:r>
              <a:rPr lang="en-US"/>
              <a:t>20xx</a:t>
            </a:r>
            <a:endParaRPr lang="en-US" dirty="0"/>
          </a:p>
        </p:txBody>
      </p:sp>
      <p:sp>
        <p:nvSpPr>
          <p:cNvPr id="15" name="Footer Placeholder 14">
            <a:extLst>
              <a:ext uri="{FF2B5EF4-FFF2-40B4-BE49-F238E27FC236}">
                <a16:creationId xmlns:a16="http://schemas.microsoft.com/office/drawing/2014/main" id="{7DE44FFB-E4F8-413A-8706-1704FD4E31B8}"/>
              </a:ext>
            </a:extLst>
          </p:cNvPr>
          <p:cNvSpPr>
            <a:spLocks noGrp="1"/>
          </p:cNvSpPr>
          <p:nvPr>
            <p:ph type="ftr" sz="quarter" idx="11"/>
          </p:nvPr>
        </p:nvSpPr>
        <p:spPr/>
        <p:txBody>
          <a:bodyPr/>
          <a:lstStyle/>
          <a:p>
            <a:r>
              <a:rPr lang="en-US"/>
              <a:t>Sample footer text</a:t>
            </a:r>
            <a:endParaRPr lang="en-US" dirty="0"/>
          </a:p>
        </p:txBody>
      </p:sp>
      <p:sp>
        <p:nvSpPr>
          <p:cNvPr id="16" name="Slide Number Placeholder 15">
            <a:extLst>
              <a:ext uri="{FF2B5EF4-FFF2-40B4-BE49-F238E27FC236}">
                <a16:creationId xmlns:a16="http://schemas.microsoft.com/office/drawing/2014/main" id="{BCE22D84-CBEA-4A4B-828B-A96894151971}"/>
              </a:ext>
            </a:extLst>
          </p:cNvPr>
          <p:cNvSpPr>
            <a:spLocks noGrp="1"/>
          </p:cNvSpPr>
          <p:nvPr>
            <p:ph type="sldNum" sz="quarter" idx="12"/>
          </p:nvPr>
        </p:nvSpPr>
        <p:spPr/>
        <p:txBody>
          <a:bodyPr/>
          <a:lstStyle/>
          <a:p>
            <a:fld id="{294A09A9-5501-47C1-A89A-A340965A2BE2}" type="slidenum">
              <a:rPr lang="en-US" smtClean="0"/>
              <a:t>31</a:t>
            </a:fld>
            <a:endParaRPr lang="en-US" dirty="0"/>
          </a:p>
        </p:txBody>
      </p:sp>
    </p:spTree>
    <p:extLst>
      <p:ext uri="{BB962C8B-B14F-4D97-AF65-F5344CB8AC3E}">
        <p14:creationId xmlns:p14="http://schemas.microsoft.com/office/powerpoint/2010/main" val="14034552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34E3E26E-714B-4B44-A67B-0189BC68DBDE}"/>
              </a:ext>
            </a:extLst>
          </p:cNvPr>
          <p:cNvSpPr>
            <a:spLocks noGrp="1"/>
          </p:cNvSpPr>
          <p:nvPr>
            <p:ph type="title"/>
          </p:nvPr>
        </p:nvSpPr>
        <p:spPr>
          <a:xfrm>
            <a:off x="838200" y="989031"/>
            <a:ext cx="4984628" cy="1491339"/>
          </a:xfrm>
        </p:spPr>
        <p:txBody>
          <a:bodyPr/>
          <a:lstStyle/>
          <a:p>
            <a:r>
              <a:rPr lang="en-US" dirty="0"/>
              <a:t>Summary</a:t>
            </a:r>
          </a:p>
        </p:txBody>
      </p:sp>
      <p:sp>
        <p:nvSpPr>
          <p:cNvPr id="21" name="Text Placeholder 20">
            <a:extLst>
              <a:ext uri="{FF2B5EF4-FFF2-40B4-BE49-F238E27FC236}">
                <a16:creationId xmlns:a16="http://schemas.microsoft.com/office/drawing/2014/main" id="{B6526616-F706-4249-9A7C-EA3985ED9757}"/>
              </a:ext>
            </a:extLst>
          </p:cNvPr>
          <p:cNvSpPr>
            <a:spLocks noGrp="1"/>
          </p:cNvSpPr>
          <p:nvPr>
            <p:ph type="body" sz="quarter" idx="15"/>
          </p:nvPr>
        </p:nvSpPr>
        <p:spPr>
          <a:xfrm>
            <a:off x="838200" y="2814530"/>
            <a:ext cx="4984628" cy="3359258"/>
          </a:xfrm>
        </p:spPr>
        <p:txBody>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a:t>
            </a:r>
          </a:p>
        </p:txBody>
      </p:sp>
      <p:pic>
        <p:nvPicPr>
          <p:cNvPr id="6" name="Picture Placeholder 5" descr="A picture containing colorful, cargo container">
            <a:extLst>
              <a:ext uri="{FF2B5EF4-FFF2-40B4-BE49-F238E27FC236}">
                <a16:creationId xmlns:a16="http://schemas.microsoft.com/office/drawing/2014/main" id="{51B3F075-2235-46AD-AC06-C2FE0E89D61D}"/>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7464666" y="1678220"/>
            <a:ext cx="4267645" cy="4267645"/>
          </a:xfrm>
        </p:spPr>
      </p:pic>
      <p:sp>
        <p:nvSpPr>
          <p:cNvPr id="2" name="Date Placeholder 1">
            <a:extLst>
              <a:ext uri="{FF2B5EF4-FFF2-40B4-BE49-F238E27FC236}">
                <a16:creationId xmlns:a16="http://schemas.microsoft.com/office/drawing/2014/main" id="{95CC0658-D4AB-4A7E-9E6F-7855E296382C}"/>
              </a:ext>
            </a:extLst>
          </p:cNvPr>
          <p:cNvSpPr>
            <a:spLocks noGrp="1"/>
          </p:cNvSpPr>
          <p:nvPr>
            <p:ph type="dt" sz="half" idx="16"/>
          </p:nvPr>
        </p:nvSpPr>
        <p:spPr/>
        <p:txBody>
          <a:bodyPr/>
          <a:lstStyle/>
          <a:p>
            <a:r>
              <a:rPr lang="en-US"/>
              <a:t>20xx</a:t>
            </a:r>
            <a:endParaRPr lang="en-US" dirty="0"/>
          </a:p>
        </p:txBody>
      </p:sp>
      <p:sp>
        <p:nvSpPr>
          <p:cNvPr id="3" name="Footer Placeholder 2">
            <a:extLst>
              <a:ext uri="{FF2B5EF4-FFF2-40B4-BE49-F238E27FC236}">
                <a16:creationId xmlns:a16="http://schemas.microsoft.com/office/drawing/2014/main" id="{911692A6-6271-47C8-8EC7-04C6C83F716F}"/>
              </a:ext>
            </a:extLst>
          </p:cNvPr>
          <p:cNvSpPr>
            <a:spLocks noGrp="1"/>
          </p:cNvSpPr>
          <p:nvPr>
            <p:ph type="ftr" sz="quarter" idx="17"/>
          </p:nvPr>
        </p:nvSpPr>
        <p:spPr/>
        <p:txBody>
          <a:bodyPr/>
          <a:lstStyle/>
          <a:p>
            <a:r>
              <a:rPr lang="en-US"/>
              <a:t>Sample footer text</a:t>
            </a:r>
            <a:endParaRPr lang="en-US" dirty="0"/>
          </a:p>
        </p:txBody>
      </p:sp>
      <p:sp>
        <p:nvSpPr>
          <p:cNvPr id="4" name="Slide Number Placeholder 3">
            <a:extLst>
              <a:ext uri="{FF2B5EF4-FFF2-40B4-BE49-F238E27FC236}">
                <a16:creationId xmlns:a16="http://schemas.microsoft.com/office/drawing/2014/main" id="{1759D170-9847-4908-8027-FDA03D74EF67}"/>
              </a:ext>
            </a:extLst>
          </p:cNvPr>
          <p:cNvSpPr>
            <a:spLocks noGrp="1"/>
          </p:cNvSpPr>
          <p:nvPr>
            <p:ph type="sldNum" sz="quarter" idx="18"/>
          </p:nvPr>
        </p:nvSpPr>
        <p:spPr/>
        <p:txBody>
          <a:bodyPr/>
          <a:lstStyle/>
          <a:p>
            <a:fld id="{294A09A9-5501-47C1-A89A-A340965A2BE2}" type="slidenum">
              <a:rPr lang="en-US" smtClean="0"/>
              <a:pPr/>
              <a:t>32</a:t>
            </a:fld>
            <a:endParaRPr lang="en-US" dirty="0"/>
          </a:p>
        </p:txBody>
      </p:sp>
    </p:spTree>
    <p:extLst>
      <p:ext uri="{BB962C8B-B14F-4D97-AF65-F5344CB8AC3E}">
        <p14:creationId xmlns:p14="http://schemas.microsoft.com/office/powerpoint/2010/main" val="22870748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le 32">
            <a:extLst>
              <a:ext uri="{FF2B5EF4-FFF2-40B4-BE49-F238E27FC236}">
                <a16:creationId xmlns:a16="http://schemas.microsoft.com/office/drawing/2014/main" id="{4CDFAA45-882A-416F-A852-1A8343E4FECD}"/>
              </a:ext>
            </a:extLst>
          </p:cNvPr>
          <p:cNvSpPr>
            <a:spLocks noGrp="1"/>
          </p:cNvSpPr>
          <p:nvPr>
            <p:ph type="title"/>
          </p:nvPr>
        </p:nvSpPr>
        <p:spPr>
          <a:xfrm>
            <a:off x="1604908" y="894110"/>
            <a:ext cx="5181735" cy="2534890"/>
          </a:xfrm>
        </p:spPr>
        <p:txBody>
          <a:bodyPr/>
          <a:lstStyle/>
          <a:p>
            <a:r>
              <a:rPr lang="en-US" dirty="0"/>
              <a:t>THANK YOU</a:t>
            </a:r>
          </a:p>
        </p:txBody>
      </p:sp>
      <p:sp>
        <p:nvSpPr>
          <p:cNvPr id="12" name="Date Placeholder 11">
            <a:extLst>
              <a:ext uri="{FF2B5EF4-FFF2-40B4-BE49-F238E27FC236}">
                <a16:creationId xmlns:a16="http://schemas.microsoft.com/office/drawing/2014/main" id="{706D5F1F-D562-439A-90CF-588150E70270}"/>
              </a:ext>
            </a:extLst>
          </p:cNvPr>
          <p:cNvSpPr>
            <a:spLocks noGrp="1"/>
          </p:cNvSpPr>
          <p:nvPr>
            <p:ph type="dt" sz="half" idx="17"/>
          </p:nvPr>
        </p:nvSpPr>
        <p:spPr/>
        <p:txBody>
          <a:bodyPr/>
          <a:lstStyle/>
          <a:p>
            <a:r>
              <a:rPr lang="en-US"/>
              <a:t>20xx</a:t>
            </a:r>
            <a:endParaRPr lang="en-US" dirty="0"/>
          </a:p>
        </p:txBody>
      </p:sp>
      <p:pic>
        <p:nvPicPr>
          <p:cNvPr id="13" name="Picture Placeholder 12" descr="Aerial view of a container ship">
            <a:extLst>
              <a:ext uri="{FF2B5EF4-FFF2-40B4-BE49-F238E27FC236}">
                <a16:creationId xmlns:a16="http://schemas.microsoft.com/office/drawing/2014/main" id="{0E3104C5-82CF-4912-8A3A-ABB23851C6B0}"/>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val="0"/>
              </a:ext>
            </a:extLst>
          </a:blip>
          <a:srcRect/>
          <a:stretch/>
        </p:blipFill>
        <p:spPr>
          <a:xfrm>
            <a:off x="7130003" y="1856226"/>
            <a:ext cx="2040674" cy="2040674"/>
          </a:xfrm>
        </p:spPr>
      </p:pic>
      <p:pic>
        <p:nvPicPr>
          <p:cNvPr id="16" name="Picture Placeholder 15" descr="Aerial view of a container ship">
            <a:extLst>
              <a:ext uri="{FF2B5EF4-FFF2-40B4-BE49-F238E27FC236}">
                <a16:creationId xmlns:a16="http://schemas.microsoft.com/office/drawing/2014/main" id="{0C8862CB-9A0A-41E5-8057-4B024401518D}"/>
              </a:ext>
            </a:extLst>
          </p:cNvPr>
          <p:cNvPicPr>
            <a:picLocks noGrp="1" noChangeAspect="1"/>
          </p:cNvPicPr>
          <p:nvPr>
            <p:ph type="pic" sz="quarter" idx="13"/>
          </p:nvPr>
        </p:nvPicPr>
        <p:blipFill rotWithShape="1">
          <a:blip r:embed="rId4" cstate="screen">
            <a:extLst>
              <a:ext uri="{28A0092B-C50C-407E-A947-70E740481C1C}">
                <a14:useLocalDpi xmlns:a14="http://schemas.microsoft.com/office/drawing/2010/main" val="0"/>
              </a:ext>
            </a:extLst>
          </a:blip>
          <a:srcRect/>
          <a:stretch/>
        </p:blipFill>
        <p:spPr>
          <a:xfrm>
            <a:off x="9325160" y="0"/>
            <a:ext cx="2866840" cy="2925044"/>
          </a:xfrm>
        </p:spPr>
      </p:pic>
      <p:sp>
        <p:nvSpPr>
          <p:cNvPr id="14" name="Footer Placeholder 13">
            <a:extLst>
              <a:ext uri="{FF2B5EF4-FFF2-40B4-BE49-F238E27FC236}">
                <a16:creationId xmlns:a16="http://schemas.microsoft.com/office/drawing/2014/main" id="{82B766D7-C47C-4C42-BC77-9A6DD1F3674F}"/>
              </a:ext>
            </a:extLst>
          </p:cNvPr>
          <p:cNvSpPr>
            <a:spLocks noGrp="1"/>
          </p:cNvSpPr>
          <p:nvPr>
            <p:ph type="ftr" sz="quarter" idx="18"/>
          </p:nvPr>
        </p:nvSpPr>
        <p:spPr/>
        <p:txBody>
          <a:bodyPr/>
          <a:lstStyle/>
          <a:p>
            <a:r>
              <a:rPr lang="en-US"/>
              <a:t>Sample footer text</a:t>
            </a:r>
            <a:endParaRPr lang="en-US" dirty="0"/>
          </a:p>
        </p:txBody>
      </p:sp>
      <p:sp>
        <p:nvSpPr>
          <p:cNvPr id="34" name="Text Placeholder 33">
            <a:extLst>
              <a:ext uri="{FF2B5EF4-FFF2-40B4-BE49-F238E27FC236}">
                <a16:creationId xmlns:a16="http://schemas.microsoft.com/office/drawing/2014/main" id="{3E796413-D756-477E-9170-1EF1E340CB07}"/>
              </a:ext>
            </a:extLst>
          </p:cNvPr>
          <p:cNvSpPr>
            <a:spLocks noGrp="1"/>
          </p:cNvSpPr>
          <p:nvPr>
            <p:ph type="body" sz="quarter" idx="16"/>
          </p:nvPr>
        </p:nvSpPr>
        <p:spPr>
          <a:xfrm>
            <a:off x="1604905" y="3728425"/>
            <a:ext cx="5181735" cy="2534890"/>
          </a:xfrm>
        </p:spPr>
        <p:txBody>
          <a:bodyPr/>
          <a:lstStyle/>
          <a:p>
            <a:r>
              <a:rPr lang="en-US" dirty="0"/>
              <a:t>Presenter name</a:t>
            </a:r>
          </a:p>
          <a:p>
            <a:r>
              <a:rPr lang="en-US" dirty="0"/>
              <a:t>Email address</a:t>
            </a:r>
          </a:p>
          <a:p>
            <a:r>
              <a:rPr lang="en-US" dirty="0"/>
              <a:t>Website</a:t>
            </a:r>
          </a:p>
          <a:p>
            <a:endParaRPr lang="en-US" dirty="0"/>
          </a:p>
        </p:txBody>
      </p:sp>
      <p:pic>
        <p:nvPicPr>
          <p:cNvPr id="24" name="Picture Placeholder 23" descr="Aerial view of a container shipyard">
            <a:extLst>
              <a:ext uri="{FF2B5EF4-FFF2-40B4-BE49-F238E27FC236}">
                <a16:creationId xmlns:a16="http://schemas.microsoft.com/office/drawing/2014/main" id="{BD683070-0B23-4933-B600-3DFACAE55680}"/>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val="0"/>
              </a:ext>
            </a:extLst>
          </a:blip>
          <a:srcRect/>
          <a:stretch/>
        </p:blipFill>
        <p:spPr>
          <a:xfrm>
            <a:off x="8465227" y="3267983"/>
            <a:ext cx="3726773" cy="3590017"/>
          </a:xfrm>
        </p:spPr>
      </p:pic>
      <p:sp>
        <p:nvSpPr>
          <p:cNvPr id="15" name="Slide Number Placeholder 14">
            <a:extLst>
              <a:ext uri="{FF2B5EF4-FFF2-40B4-BE49-F238E27FC236}">
                <a16:creationId xmlns:a16="http://schemas.microsoft.com/office/drawing/2014/main" id="{CFC4993C-22B1-4153-9289-D26CFB4B4496}"/>
              </a:ext>
            </a:extLst>
          </p:cNvPr>
          <p:cNvSpPr>
            <a:spLocks noGrp="1"/>
          </p:cNvSpPr>
          <p:nvPr>
            <p:ph type="sldNum" sz="quarter" idx="12"/>
          </p:nvPr>
        </p:nvSpPr>
        <p:spPr/>
        <p:txBody>
          <a:bodyPr/>
          <a:lstStyle/>
          <a:p>
            <a:fld id="{294A09A9-5501-47C1-A89A-A340965A2BE2}" type="slidenum">
              <a:rPr lang="en-US" smtClean="0"/>
              <a:pPr/>
              <a:t>33</a:t>
            </a:fld>
            <a:endParaRPr lang="en-US" dirty="0"/>
          </a:p>
        </p:txBody>
      </p:sp>
    </p:spTree>
    <p:extLst>
      <p:ext uri="{BB962C8B-B14F-4D97-AF65-F5344CB8AC3E}">
        <p14:creationId xmlns:p14="http://schemas.microsoft.com/office/powerpoint/2010/main" val="987283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DE92-075C-43EC-8CB3-D334B9CF38D5}"/>
              </a:ext>
            </a:extLst>
          </p:cNvPr>
          <p:cNvSpPr>
            <a:spLocks noGrp="1"/>
          </p:cNvSpPr>
          <p:nvPr>
            <p:ph type="title"/>
          </p:nvPr>
        </p:nvSpPr>
        <p:spPr>
          <a:xfrm>
            <a:off x="867340" y="2446418"/>
            <a:ext cx="4434721" cy="1965163"/>
          </a:xfrm>
        </p:spPr>
        <p:txBody>
          <a:bodyPr>
            <a:normAutofit fontScale="90000"/>
          </a:bodyPr>
          <a:lstStyle/>
          <a:p>
            <a:r>
              <a:rPr lang="en-GB" dirty="0"/>
              <a:t>Challenges in Retail Inventory Management</a:t>
            </a:r>
            <a:endParaRPr lang="en-US" dirty="0"/>
          </a:p>
        </p:txBody>
      </p:sp>
      <p:sp>
        <p:nvSpPr>
          <p:cNvPr id="3" name="Content Placeholder 2">
            <a:extLst>
              <a:ext uri="{FF2B5EF4-FFF2-40B4-BE49-F238E27FC236}">
                <a16:creationId xmlns:a16="http://schemas.microsoft.com/office/drawing/2014/main" id="{065994E4-45F6-40E9-98B7-10B9F6F0503C}"/>
              </a:ext>
            </a:extLst>
          </p:cNvPr>
          <p:cNvSpPr>
            <a:spLocks noGrp="1"/>
          </p:cNvSpPr>
          <p:nvPr>
            <p:ph idx="1"/>
          </p:nvPr>
        </p:nvSpPr>
        <p:spPr>
          <a:xfrm>
            <a:off x="6392583" y="536567"/>
            <a:ext cx="4518504" cy="5784867"/>
          </a:xfrm>
        </p:spPr>
        <p:txBody>
          <a:bodyPr>
            <a:normAutofit/>
          </a:bodyPr>
          <a:lstStyle/>
          <a:p>
            <a:pPr marL="285750" indent="-285750">
              <a:buFont typeface="Arial" panose="020B0604020202020204" pitchFamily="34" charset="0"/>
              <a:buChar char="•"/>
            </a:pPr>
            <a:r>
              <a:rPr lang="en-US" b="1" dirty="0"/>
              <a:t>Manual Inspection Process</a:t>
            </a:r>
            <a:r>
              <a:rPr lang="en-US" dirty="0"/>
              <a:t>: relying on labor-intensive manual work, with </a:t>
            </a:r>
            <a:r>
              <a:rPr lang="en-GB" dirty="0"/>
              <a:t>employees counting and correcting products on shelves, preparing OOS inventory, retrieving items from storage, and replenishing shelves.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Financial Implications</a:t>
            </a:r>
            <a:r>
              <a:rPr lang="en-US" dirty="0"/>
              <a:t>: High expenditure on inventory management and potential customer loss due to frustration or simply not finding the convenience</a:t>
            </a:r>
          </a:p>
        </p:txBody>
      </p:sp>
      <p:sp>
        <p:nvSpPr>
          <p:cNvPr id="5" name="Footer Placeholder 4">
            <a:extLst>
              <a:ext uri="{FF2B5EF4-FFF2-40B4-BE49-F238E27FC236}">
                <a16:creationId xmlns:a16="http://schemas.microsoft.com/office/drawing/2014/main" id="{E3ADE6CB-2448-465E-9919-7454477A9383}"/>
              </a:ext>
            </a:extLst>
          </p:cNvPr>
          <p:cNvSpPr>
            <a:spLocks noGrp="1"/>
          </p:cNvSpPr>
          <p:nvPr>
            <p:ph type="ftr" sz="quarter" idx="13"/>
          </p:nvPr>
        </p:nvSpPr>
        <p:spPr/>
        <p:txBody>
          <a:bodyPr/>
          <a:lstStyle/>
          <a:p>
            <a:r>
              <a:rPr lang="en-GB" sz="900" dirty="0"/>
              <a:t>Video-based Retail Store Shelf Monitoring</a:t>
            </a:r>
            <a:endParaRPr lang="en-US" sz="900" dirty="0"/>
          </a:p>
        </p:txBody>
      </p:sp>
      <p:sp>
        <p:nvSpPr>
          <p:cNvPr id="6" name="Slide Number Placeholder 5">
            <a:extLst>
              <a:ext uri="{FF2B5EF4-FFF2-40B4-BE49-F238E27FC236}">
                <a16:creationId xmlns:a16="http://schemas.microsoft.com/office/drawing/2014/main" id="{6034D430-E0CC-4442-BDFA-D14BE301741E}"/>
              </a:ext>
            </a:extLst>
          </p:cNvPr>
          <p:cNvSpPr>
            <a:spLocks noGrp="1"/>
          </p:cNvSpPr>
          <p:nvPr>
            <p:ph type="sldNum" sz="quarter" idx="14"/>
          </p:nvPr>
        </p:nvSpPr>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2072305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DE92-075C-43EC-8CB3-D334B9CF38D5}"/>
              </a:ext>
            </a:extLst>
          </p:cNvPr>
          <p:cNvSpPr>
            <a:spLocks noGrp="1"/>
          </p:cNvSpPr>
          <p:nvPr>
            <p:ph type="title"/>
          </p:nvPr>
        </p:nvSpPr>
        <p:spPr>
          <a:xfrm>
            <a:off x="867340" y="2446418"/>
            <a:ext cx="4434721" cy="1965163"/>
          </a:xfrm>
        </p:spPr>
        <p:txBody>
          <a:bodyPr>
            <a:normAutofit/>
          </a:bodyPr>
          <a:lstStyle/>
          <a:p>
            <a:r>
              <a:rPr lang="en-GB" dirty="0"/>
              <a:t>Challenges in current approaches</a:t>
            </a:r>
            <a:endParaRPr lang="en-US" dirty="0"/>
          </a:p>
        </p:txBody>
      </p:sp>
      <p:sp>
        <p:nvSpPr>
          <p:cNvPr id="3" name="Content Placeholder 2">
            <a:extLst>
              <a:ext uri="{FF2B5EF4-FFF2-40B4-BE49-F238E27FC236}">
                <a16:creationId xmlns:a16="http://schemas.microsoft.com/office/drawing/2014/main" id="{065994E4-45F6-40E9-98B7-10B9F6F0503C}"/>
              </a:ext>
            </a:extLst>
          </p:cNvPr>
          <p:cNvSpPr>
            <a:spLocks noGrp="1"/>
          </p:cNvSpPr>
          <p:nvPr>
            <p:ph idx="1"/>
          </p:nvPr>
        </p:nvSpPr>
        <p:spPr>
          <a:xfrm>
            <a:off x="6392583" y="536567"/>
            <a:ext cx="4518504" cy="5784867"/>
          </a:xfrm>
        </p:spPr>
        <p:txBody>
          <a:bodyPr>
            <a:normAutofit/>
          </a:bodyPr>
          <a:lstStyle/>
          <a:p>
            <a:pPr marL="285750" indent="-285750">
              <a:buFont typeface="Arial" panose="020B0604020202020204" pitchFamily="34" charset="0"/>
              <a:buChar char="•"/>
            </a:pPr>
            <a:r>
              <a:rPr lang="en-GB" dirty="0"/>
              <a:t>Limitations of </a:t>
            </a:r>
            <a:r>
              <a:rPr lang="en-GB" b="1" dirty="0"/>
              <a:t>traditional methods </a:t>
            </a:r>
            <a:r>
              <a:rPr lang="en-GB" dirty="0"/>
              <a:t>(ML, image processing)</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Deep learning's need for </a:t>
            </a:r>
            <a:r>
              <a:rPr lang="en-GB" b="1" dirty="0"/>
              <a:t>large annotated datasets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dirty="0"/>
              <a:t>Difficulty in achieving high precision for Out-Of-Stock detection due to </a:t>
            </a:r>
            <a:r>
              <a:rPr lang="en-GB" b="1" dirty="0"/>
              <a:t>shelf layout</a:t>
            </a:r>
            <a:r>
              <a:rPr lang="en-GB" dirty="0"/>
              <a:t>, </a:t>
            </a:r>
            <a:r>
              <a:rPr lang="en-GB" b="1" dirty="0"/>
              <a:t>object shapes</a:t>
            </a:r>
            <a:r>
              <a:rPr lang="en-GB" dirty="0"/>
              <a:t>, and </a:t>
            </a:r>
            <a:r>
              <a:rPr lang="en-GB" b="1" dirty="0"/>
              <a:t>occlusion</a:t>
            </a:r>
            <a:r>
              <a:rPr lang="en-GB" dirty="0"/>
              <a:t>.</a:t>
            </a:r>
            <a:endParaRPr lang="en-US" dirty="0"/>
          </a:p>
        </p:txBody>
      </p:sp>
      <p:sp>
        <p:nvSpPr>
          <p:cNvPr id="5" name="Footer Placeholder 4">
            <a:extLst>
              <a:ext uri="{FF2B5EF4-FFF2-40B4-BE49-F238E27FC236}">
                <a16:creationId xmlns:a16="http://schemas.microsoft.com/office/drawing/2014/main" id="{E3ADE6CB-2448-465E-9919-7454477A9383}"/>
              </a:ext>
            </a:extLst>
          </p:cNvPr>
          <p:cNvSpPr>
            <a:spLocks noGrp="1"/>
          </p:cNvSpPr>
          <p:nvPr>
            <p:ph type="ftr" sz="quarter" idx="13"/>
          </p:nvPr>
        </p:nvSpPr>
        <p:spPr/>
        <p:txBody>
          <a:bodyPr/>
          <a:lstStyle/>
          <a:p>
            <a:r>
              <a:rPr lang="en-GB" sz="900" dirty="0"/>
              <a:t>Video-based Retail Store Shelf Monitoring</a:t>
            </a:r>
            <a:endParaRPr lang="en-US" sz="900" dirty="0"/>
          </a:p>
        </p:txBody>
      </p:sp>
      <p:sp>
        <p:nvSpPr>
          <p:cNvPr id="6" name="Slide Number Placeholder 5">
            <a:extLst>
              <a:ext uri="{FF2B5EF4-FFF2-40B4-BE49-F238E27FC236}">
                <a16:creationId xmlns:a16="http://schemas.microsoft.com/office/drawing/2014/main" id="{6034D430-E0CC-4442-BDFA-D14BE301741E}"/>
              </a:ext>
            </a:extLst>
          </p:cNvPr>
          <p:cNvSpPr>
            <a:spLocks noGrp="1"/>
          </p:cNvSpPr>
          <p:nvPr>
            <p:ph type="sldNum" sz="quarter" idx="14"/>
          </p:nvPr>
        </p:nvSpPr>
        <p:spPr/>
        <p:txBody>
          <a:bodyPr/>
          <a:lstStyle/>
          <a:p>
            <a:fld id="{294A09A9-5501-47C1-A89A-A340965A2BE2}" type="slidenum">
              <a:rPr lang="en-US" smtClean="0"/>
              <a:pPr/>
              <a:t>5</a:t>
            </a:fld>
            <a:endParaRPr lang="en-US" dirty="0"/>
          </a:p>
        </p:txBody>
      </p:sp>
    </p:spTree>
    <p:extLst>
      <p:ext uri="{BB962C8B-B14F-4D97-AF65-F5344CB8AC3E}">
        <p14:creationId xmlns:p14="http://schemas.microsoft.com/office/powerpoint/2010/main" val="1152615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77DE92-075C-43EC-8CB3-D334B9CF38D5}"/>
              </a:ext>
            </a:extLst>
          </p:cNvPr>
          <p:cNvSpPr>
            <a:spLocks noGrp="1"/>
          </p:cNvSpPr>
          <p:nvPr>
            <p:ph type="title"/>
          </p:nvPr>
        </p:nvSpPr>
        <p:spPr>
          <a:xfrm>
            <a:off x="867340" y="2446418"/>
            <a:ext cx="4434721" cy="1965163"/>
          </a:xfrm>
        </p:spPr>
        <p:txBody>
          <a:bodyPr>
            <a:normAutofit/>
          </a:bodyPr>
          <a:lstStyle/>
          <a:p>
            <a:r>
              <a:rPr lang="en-GB" dirty="0"/>
              <a:t>Our proposed approach</a:t>
            </a:r>
            <a:endParaRPr lang="en-US" dirty="0"/>
          </a:p>
        </p:txBody>
      </p:sp>
      <p:sp>
        <p:nvSpPr>
          <p:cNvPr id="3" name="Content Placeholder 2">
            <a:extLst>
              <a:ext uri="{FF2B5EF4-FFF2-40B4-BE49-F238E27FC236}">
                <a16:creationId xmlns:a16="http://schemas.microsoft.com/office/drawing/2014/main" id="{065994E4-45F6-40E9-98B7-10B9F6F0503C}"/>
              </a:ext>
            </a:extLst>
          </p:cNvPr>
          <p:cNvSpPr>
            <a:spLocks noGrp="1"/>
          </p:cNvSpPr>
          <p:nvPr>
            <p:ph idx="1"/>
          </p:nvPr>
        </p:nvSpPr>
        <p:spPr>
          <a:xfrm>
            <a:off x="6392583" y="536567"/>
            <a:ext cx="4518504" cy="5784867"/>
          </a:xfrm>
        </p:spPr>
        <p:txBody>
          <a:bodyPr>
            <a:normAutofit/>
          </a:bodyPr>
          <a:lstStyle/>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b="1" dirty="0"/>
              <a:t>Collecting</a:t>
            </a:r>
            <a:r>
              <a:rPr lang="en-GB" dirty="0"/>
              <a:t> images directly from shelves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b="1" dirty="0"/>
              <a:t>Labelling</a:t>
            </a:r>
            <a:r>
              <a:rPr lang="en-GB" dirty="0"/>
              <a:t> products and empty spaces with bounding boxes</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b="1" dirty="0"/>
              <a:t>Fine-tuning</a:t>
            </a:r>
            <a:r>
              <a:rPr lang="en-GB" dirty="0"/>
              <a:t> a pre-trained object detection model on a supermarket dataset</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r>
              <a:rPr lang="en-GB" b="1" dirty="0"/>
              <a:t>Building</a:t>
            </a:r>
            <a:r>
              <a:rPr lang="en-GB" dirty="0"/>
              <a:t> an efficient system around the detection model</a:t>
            </a:r>
          </a:p>
        </p:txBody>
      </p:sp>
      <p:sp>
        <p:nvSpPr>
          <p:cNvPr id="5" name="Footer Placeholder 4">
            <a:extLst>
              <a:ext uri="{FF2B5EF4-FFF2-40B4-BE49-F238E27FC236}">
                <a16:creationId xmlns:a16="http://schemas.microsoft.com/office/drawing/2014/main" id="{E3ADE6CB-2448-465E-9919-7454477A9383}"/>
              </a:ext>
            </a:extLst>
          </p:cNvPr>
          <p:cNvSpPr>
            <a:spLocks noGrp="1"/>
          </p:cNvSpPr>
          <p:nvPr>
            <p:ph type="ftr" sz="quarter" idx="13"/>
          </p:nvPr>
        </p:nvSpPr>
        <p:spPr/>
        <p:txBody>
          <a:bodyPr/>
          <a:lstStyle/>
          <a:p>
            <a:r>
              <a:rPr lang="en-GB" sz="900" dirty="0"/>
              <a:t>Video-based Retail Store Shelf Monitoring</a:t>
            </a:r>
            <a:endParaRPr lang="en-US" sz="900" dirty="0"/>
          </a:p>
        </p:txBody>
      </p:sp>
      <p:sp>
        <p:nvSpPr>
          <p:cNvPr id="6" name="Slide Number Placeholder 5">
            <a:extLst>
              <a:ext uri="{FF2B5EF4-FFF2-40B4-BE49-F238E27FC236}">
                <a16:creationId xmlns:a16="http://schemas.microsoft.com/office/drawing/2014/main" id="{6034D430-E0CC-4442-BDFA-D14BE301741E}"/>
              </a:ext>
            </a:extLst>
          </p:cNvPr>
          <p:cNvSpPr>
            <a:spLocks noGrp="1"/>
          </p:cNvSpPr>
          <p:nvPr>
            <p:ph type="sldNum" sz="quarter" idx="14"/>
          </p:nvPr>
        </p:nvSpPr>
        <p:spPr/>
        <p:txBody>
          <a:bodyPr/>
          <a:lstStyle/>
          <a:p>
            <a:fld id="{294A09A9-5501-47C1-A89A-A340965A2BE2}" type="slidenum">
              <a:rPr lang="en-US" smtClean="0"/>
              <a:pPr/>
              <a:t>6</a:t>
            </a:fld>
            <a:endParaRPr lang="en-US" dirty="0"/>
          </a:p>
        </p:txBody>
      </p:sp>
    </p:spTree>
    <p:extLst>
      <p:ext uri="{BB962C8B-B14F-4D97-AF65-F5344CB8AC3E}">
        <p14:creationId xmlns:p14="http://schemas.microsoft.com/office/powerpoint/2010/main" val="29661681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 name="Picture Placeholder 39" descr="A picture containing shipyard containers">
            <a:extLst>
              <a:ext uri="{FF2B5EF4-FFF2-40B4-BE49-F238E27FC236}">
                <a16:creationId xmlns:a16="http://schemas.microsoft.com/office/drawing/2014/main" id="{349B49B8-DB39-4E92-A441-F8078B215C32}"/>
              </a:ext>
            </a:extLst>
          </p:cNvPr>
          <p:cNvPicPr>
            <a:picLocks noGrp="1" noChangeAspect="1"/>
          </p:cNvPicPr>
          <p:nvPr>
            <p:ph type="pic" sz="quarter" idx="13"/>
          </p:nvPr>
        </p:nvPicPr>
        <p:blipFill rotWithShape="1">
          <a:blip r:embed="rId2" cstate="screen">
            <a:duotone>
              <a:schemeClr val="accent1">
                <a:shade val="45000"/>
                <a:satMod val="135000"/>
              </a:schemeClr>
              <a:prstClr val="white"/>
            </a:duotone>
            <a:alphaModFix amt="35000"/>
            <a:extLst>
              <a:ext uri="{28A0092B-C50C-407E-A947-70E740481C1C}">
                <a14:useLocalDpi xmlns:a14="http://schemas.microsoft.com/office/drawing/2010/main" val="0"/>
              </a:ext>
            </a:extLst>
          </a:blip>
          <a:srcRect/>
          <a:stretch/>
        </p:blipFill>
        <p:spPr>
          <a:xfrm>
            <a:off x="0" y="0"/>
            <a:ext cx="12188370" cy="6858000"/>
          </a:xfrm>
        </p:spPr>
      </p:pic>
      <p:sp>
        <p:nvSpPr>
          <p:cNvPr id="2" name="Title 1">
            <a:extLst>
              <a:ext uri="{FF2B5EF4-FFF2-40B4-BE49-F238E27FC236}">
                <a16:creationId xmlns:a16="http://schemas.microsoft.com/office/drawing/2014/main" id="{8460295B-54B9-4937-90E3-BAB9CE69E30B}"/>
              </a:ext>
            </a:extLst>
          </p:cNvPr>
          <p:cNvSpPr>
            <a:spLocks noGrp="1"/>
          </p:cNvSpPr>
          <p:nvPr>
            <p:ph type="title"/>
          </p:nvPr>
        </p:nvSpPr>
        <p:spPr>
          <a:xfrm>
            <a:off x="1256275" y="2276439"/>
            <a:ext cx="9679448" cy="2868439"/>
          </a:xfrm>
        </p:spPr>
        <p:txBody>
          <a:bodyPr vert="horz" lIns="91440" tIns="45720" rIns="91440" bIns="45720" rtlCol="0" anchor="b">
            <a:normAutofit fontScale="90000"/>
          </a:bodyPr>
          <a:lstStyle/>
          <a:p>
            <a:r>
              <a:rPr lang="en-US" dirty="0"/>
              <a:t>Background</a:t>
            </a:r>
            <a:br>
              <a:rPr lang="en-US" dirty="0"/>
            </a:br>
            <a:r>
              <a:rPr lang="en-US" dirty="0"/>
              <a:t>&amp; existing solutions</a:t>
            </a:r>
          </a:p>
        </p:txBody>
      </p:sp>
      <p:sp>
        <p:nvSpPr>
          <p:cNvPr id="4" name="Text Placeholder 3">
            <a:extLst>
              <a:ext uri="{FF2B5EF4-FFF2-40B4-BE49-F238E27FC236}">
                <a16:creationId xmlns:a16="http://schemas.microsoft.com/office/drawing/2014/main" id="{D51A6D85-3837-435F-A342-5A3F98172B12}"/>
              </a:ext>
            </a:extLst>
          </p:cNvPr>
          <p:cNvSpPr>
            <a:spLocks noGrp="1"/>
          </p:cNvSpPr>
          <p:nvPr>
            <p:ph type="body" idx="14"/>
          </p:nvPr>
        </p:nvSpPr>
        <p:spPr>
          <a:xfrm>
            <a:off x="1256275" y="5098254"/>
            <a:ext cx="9679449" cy="750259"/>
          </a:xfrm>
        </p:spPr>
        <p:txBody>
          <a:bodyPr vert="horz" lIns="91440" tIns="45720" rIns="91440" bIns="45720" rtlCol="0" anchor="ctr">
            <a:normAutofit/>
          </a:bodyPr>
          <a:lstStyle/>
          <a:p>
            <a:endParaRPr lang="en-US" dirty="0"/>
          </a:p>
        </p:txBody>
      </p:sp>
    </p:spTree>
    <p:extLst>
      <p:ext uri="{BB962C8B-B14F-4D97-AF65-F5344CB8AC3E}">
        <p14:creationId xmlns:p14="http://schemas.microsoft.com/office/powerpoint/2010/main" val="42083888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Background</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8" y="1681163"/>
            <a:ext cx="5157787" cy="823912"/>
          </a:xfrm>
        </p:spPr>
        <p:txBody>
          <a:bodyPr/>
          <a:lstStyle/>
          <a:p>
            <a:r>
              <a:rPr lang="en-GB" dirty="0"/>
              <a:t>Object Detection and Recognition</a:t>
            </a:r>
            <a:endParaRPr lang="en-US" dirty="0"/>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839788" y="2505075"/>
            <a:ext cx="5157787" cy="3684588"/>
          </a:xfrm>
        </p:spPr>
        <p:txBody>
          <a:bodyPr>
            <a:normAutofit/>
          </a:bodyPr>
          <a:lstStyle/>
          <a:p>
            <a:r>
              <a:rPr lang="en-GB" dirty="0"/>
              <a:t>Detection involves locating and defining the best bounding box</a:t>
            </a:r>
          </a:p>
          <a:p>
            <a:endParaRPr lang="en-GB" dirty="0"/>
          </a:p>
          <a:p>
            <a:r>
              <a:rPr lang="en-GB" dirty="0"/>
              <a:t>Recognition refers to classification</a:t>
            </a:r>
          </a:p>
        </p:txBody>
      </p:sp>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172200" y="1681163"/>
            <a:ext cx="5183188" cy="823912"/>
          </a:xfrm>
        </p:spPr>
        <p:txBody>
          <a:bodyPr/>
          <a:lstStyle/>
          <a:p>
            <a:r>
              <a:rPr lang="en-US" dirty="0"/>
              <a:t>Model Implementation Options</a:t>
            </a:r>
          </a:p>
        </p:txBody>
      </p:sp>
      <p:sp>
        <p:nvSpPr>
          <p:cNvPr id="6" name="Content Placeholder 5">
            <a:extLst>
              <a:ext uri="{FF2B5EF4-FFF2-40B4-BE49-F238E27FC236}">
                <a16:creationId xmlns:a16="http://schemas.microsoft.com/office/drawing/2014/main" id="{5A74CB9D-E60B-4C8A-B4E7-23BC1D9FA66E}"/>
              </a:ext>
            </a:extLst>
          </p:cNvPr>
          <p:cNvSpPr>
            <a:spLocks noGrp="1"/>
          </p:cNvSpPr>
          <p:nvPr>
            <p:ph sz="quarter" idx="4"/>
          </p:nvPr>
        </p:nvSpPr>
        <p:spPr>
          <a:xfrm>
            <a:off x="6172200" y="2505075"/>
            <a:ext cx="5183188" cy="3684588"/>
          </a:xfrm>
        </p:spPr>
        <p:txBody>
          <a:bodyPr>
            <a:normAutofit/>
          </a:bodyPr>
          <a:lstStyle/>
          <a:p>
            <a:r>
              <a:rPr lang="en-US" dirty="0"/>
              <a:t>Traditional Image Processing such HOG, SIFT, SURF, BRISK and FAST</a:t>
            </a:r>
          </a:p>
          <a:p>
            <a:endParaRPr lang="en-US" dirty="0"/>
          </a:p>
          <a:p>
            <a:r>
              <a:rPr lang="en-GB" dirty="0"/>
              <a:t>Deep Learning Networks</a:t>
            </a:r>
            <a:endParaRPr lang="en-US" dirty="0"/>
          </a:p>
        </p:txBody>
      </p:sp>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r>
              <a:rPr lang="en-GB" sz="900" dirty="0"/>
              <a:t>Video-based Retail Store Shelf Monitoring</a:t>
            </a:r>
            <a:endParaRPr lang="en-US" sz="900" dirty="0"/>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8</a:t>
            </a:fld>
            <a:endParaRPr lang="en-US" dirty="0"/>
          </a:p>
        </p:txBody>
      </p:sp>
    </p:spTree>
    <p:extLst>
      <p:ext uri="{BB962C8B-B14F-4D97-AF65-F5344CB8AC3E}">
        <p14:creationId xmlns:p14="http://schemas.microsoft.com/office/powerpoint/2010/main" val="1585340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a:xfrm>
            <a:off x="839788" y="365125"/>
            <a:ext cx="10515600" cy="1325563"/>
          </a:xfrm>
        </p:spPr>
        <p:txBody>
          <a:bodyPr>
            <a:normAutofit/>
          </a:bodyPr>
          <a:lstStyle/>
          <a:p>
            <a:r>
              <a:rPr lang="en-US" dirty="0"/>
              <a:t>Metrics</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839788" y="1681163"/>
            <a:ext cx="5157787" cy="823912"/>
          </a:xfrm>
        </p:spPr>
        <p:txBody>
          <a:bodyPr/>
          <a:lstStyle/>
          <a:p>
            <a:r>
              <a:rPr lang="en-GB" dirty="0"/>
              <a:t>Object Detection</a:t>
            </a:r>
            <a:endParaRPr lang="en-US" dirty="0"/>
          </a:p>
        </p:txBody>
      </p:sp>
      <p:pic>
        <p:nvPicPr>
          <p:cNvPr id="8" name="Content Placeholder 7">
            <a:extLst>
              <a:ext uri="{FF2B5EF4-FFF2-40B4-BE49-F238E27FC236}">
                <a16:creationId xmlns:a16="http://schemas.microsoft.com/office/drawing/2014/main" id="{283128EC-B390-4FD3-B2B4-AA9973C5D297}"/>
              </a:ext>
            </a:extLst>
          </p:cNvPr>
          <p:cNvPicPr>
            <a:picLocks noGrp="1" noChangeAspect="1"/>
          </p:cNvPicPr>
          <p:nvPr>
            <p:ph sz="half" idx="2"/>
          </p:nvPr>
        </p:nvPicPr>
        <p:blipFill>
          <a:blip r:embed="rId2"/>
          <a:stretch>
            <a:fillRect/>
          </a:stretch>
        </p:blipFill>
        <p:spPr>
          <a:xfrm>
            <a:off x="839788" y="3007071"/>
            <a:ext cx="5157787" cy="2680596"/>
          </a:xfrm>
        </p:spPr>
      </p:pic>
      <p:sp>
        <p:nvSpPr>
          <p:cNvPr id="5" name="Text Placeholder 4">
            <a:extLst>
              <a:ext uri="{FF2B5EF4-FFF2-40B4-BE49-F238E27FC236}">
                <a16:creationId xmlns:a16="http://schemas.microsoft.com/office/drawing/2014/main" id="{2347FB98-C049-45C5-86B4-4CF44B247B2C}"/>
              </a:ext>
            </a:extLst>
          </p:cNvPr>
          <p:cNvSpPr>
            <a:spLocks noGrp="1"/>
          </p:cNvSpPr>
          <p:nvPr>
            <p:ph type="body" sz="quarter" idx="3"/>
          </p:nvPr>
        </p:nvSpPr>
        <p:spPr>
          <a:xfrm>
            <a:off x="6172200" y="1681163"/>
            <a:ext cx="5183188" cy="823912"/>
          </a:xfrm>
        </p:spPr>
        <p:txBody>
          <a:bodyPr/>
          <a:lstStyle/>
          <a:p>
            <a:r>
              <a:rPr lang="en-US" dirty="0"/>
              <a:t>Object Recognition</a:t>
            </a:r>
          </a:p>
        </p:txBody>
      </p:sp>
      <p:pic>
        <p:nvPicPr>
          <p:cNvPr id="10" name="Content Placeholder 9">
            <a:extLst>
              <a:ext uri="{FF2B5EF4-FFF2-40B4-BE49-F238E27FC236}">
                <a16:creationId xmlns:a16="http://schemas.microsoft.com/office/drawing/2014/main" id="{E8117E68-37FE-BC01-EAE9-219DB4A253E7}"/>
              </a:ext>
            </a:extLst>
          </p:cNvPr>
          <p:cNvPicPr>
            <a:picLocks noGrp="1" noChangeAspect="1"/>
          </p:cNvPicPr>
          <p:nvPr>
            <p:ph sz="quarter" idx="4"/>
          </p:nvPr>
        </p:nvPicPr>
        <p:blipFill>
          <a:blip r:embed="rId3"/>
          <a:stretch>
            <a:fillRect/>
          </a:stretch>
        </p:blipFill>
        <p:spPr>
          <a:xfrm>
            <a:off x="6172200" y="3316159"/>
            <a:ext cx="5183188" cy="2062420"/>
          </a:xfrm>
        </p:spPr>
      </p:pic>
      <p:sp>
        <p:nvSpPr>
          <p:cNvPr id="13" name="Footer Placeholder 12">
            <a:extLst>
              <a:ext uri="{FF2B5EF4-FFF2-40B4-BE49-F238E27FC236}">
                <a16:creationId xmlns:a16="http://schemas.microsoft.com/office/drawing/2014/main" id="{EF085E65-2D14-447B-B9C5-061DC864D86C}"/>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GB" sz="900" b="1" i="0" u="none" strike="noStrike" kern="1200" cap="all" spc="100" normalizeH="0" baseline="0" noProof="0" dirty="0">
                <a:ln>
                  <a:noFill/>
                </a:ln>
                <a:solidFill>
                  <a:srgbClr val="243FFF"/>
                </a:solidFill>
                <a:effectLst/>
                <a:uLnTx/>
                <a:uFillTx/>
                <a:latin typeface="Univers"/>
                <a:ea typeface="+mn-ea"/>
                <a:cs typeface="+mn-cs"/>
              </a:rPr>
              <a:t>Video-based Retail Store Shelf Monitoring</a:t>
            </a:r>
            <a:endParaRPr kumimoji="0" lang="en-US" sz="900" b="1" i="0" u="none" strike="noStrike" kern="1200" cap="all" spc="100" normalizeH="0" baseline="0" noProof="0" dirty="0">
              <a:ln>
                <a:noFill/>
              </a:ln>
              <a:solidFill>
                <a:srgbClr val="243FFF"/>
              </a:solidFill>
              <a:effectLst/>
              <a:uLnTx/>
              <a:uFillTx/>
              <a:latin typeface="Univers"/>
              <a:ea typeface="+mn-ea"/>
              <a:cs typeface="+mn-cs"/>
            </a:endParaRPr>
          </a:p>
        </p:txBody>
      </p:sp>
      <p:sp>
        <p:nvSpPr>
          <p:cNvPr id="14" name="Slide Number Placeholder 13">
            <a:extLst>
              <a:ext uri="{FF2B5EF4-FFF2-40B4-BE49-F238E27FC236}">
                <a16:creationId xmlns:a16="http://schemas.microsoft.com/office/drawing/2014/main" id="{3DD2F3DE-28CB-46E3-9FEE-D3F738C1B9E9}"/>
              </a:ext>
            </a:extLst>
          </p:cNvPr>
          <p:cNvSpPr>
            <a:spLocks noGrp="1"/>
          </p:cNvSpPr>
          <p:nvPr>
            <p:ph type="sldNum" sz="quarter" idx="12"/>
          </p:nvPr>
        </p:nvSpPr>
        <p:spPr/>
        <p:txBody>
          <a:bodyPr/>
          <a:lstStyle/>
          <a:p>
            <a:fld id="{294A09A9-5501-47C1-A89A-A340965A2BE2}" type="slidenum">
              <a:rPr lang="en-US" smtClean="0"/>
              <a:t>9</a:t>
            </a:fld>
            <a:endParaRPr lang="en-US" dirty="0"/>
          </a:p>
        </p:txBody>
      </p:sp>
    </p:spTree>
    <p:extLst>
      <p:ext uri="{BB962C8B-B14F-4D97-AF65-F5344CB8AC3E}">
        <p14:creationId xmlns:p14="http://schemas.microsoft.com/office/powerpoint/2010/main" val="3907566316"/>
      </p:ext>
    </p:extLst>
  </p:cSld>
  <p:clrMapOvr>
    <a:masterClrMapping/>
  </p:clrMapOvr>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radientVTI" id="{605F9078-86F9-4258-A3E1-F8EFF02AE8CC}" vid="{4848699B-BB01-41E3-9EC4-3D97DFE529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6B2BE0AF-90CB-4C86-BB1E-26E501BCE9E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55B3D43-99F7-47DF-90D6-3E3028F5936C}">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D0025B34-BD2B-4F65-80AF-217925182ED3}">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Gradient design</Template>
  <TotalTime>403</TotalTime>
  <Words>1244</Words>
  <Application>Microsoft Office PowerPoint</Application>
  <PresentationFormat>Widescreen</PresentationFormat>
  <Paragraphs>257</Paragraphs>
  <Slides>33</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Univers</vt:lpstr>
      <vt:lpstr>GradientVTI</vt:lpstr>
      <vt:lpstr>231-ICS-619 Project  Video-based Retail Store Shelf Monitoring</vt:lpstr>
      <vt:lpstr>Team</vt:lpstr>
      <vt:lpstr>Introduction</vt:lpstr>
      <vt:lpstr>Challenges in Retail Inventory Management</vt:lpstr>
      <vt:lpstr>Challenges in current approaches</vt:lpstr>
      <vt:lpstr>Our proposed approach</vt:lpstr>
      <vt:lpstr>Background &amp; existing solutions</vt:lpstr>
      <vt:lpstr>Background</vt:lpstr>
      <vt:lpstr>Metrics</vt:lpstr>
      <vt:lpstr>Existing Solutions</vt:lpstr>
      <vt:lpstr>Data Collection &amp; Expreiments</vt:lpstr>
      <vt:lpstr>Data Collection</vt:lpstr>
      <vt:lpstr>Experiments</vt:lpstr>
      <vt:lpstr>System Design</vt:lpstr>
      <vt:lpstr>Model fine-tuning</vt:lpstr>
      <vt:lpstr>System Design</vt:lpstr>
      <vt:lpstr>Prototype</vt:lpstr>
      <vt:lpstr>Prototype</vt:lpstr>
      <vt:lpstr>Conclusion</vt:lpstr>
      <vt:lpstr>Project Plan</vt:lpstr>
      <vt:lpstr>Agenda</vt:lpstr>
      <vt:lpstr>Introduction</vt:lpstr>
      <vt:lpstr>PowerPoint Presentation</vt:lpstr>
      <vt:lpstr>Topic One</vt:lpstr>
      <vt:lpstr>Chart</vt:lpstr>
      <vt:lpstr>Table</vt:lpstr>
      <vt:lpstr>The way to get started  is to quit talking and begin doing.</vt:lpstr>
      <vt:lpstr>Team</vt:lpstr>
      <vt:lpstr>Timeline</vt:lpstr>
      <vt:lpstr>Content</vt:lpstr>
      <vt:lpstr>Additional content</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231-ICS-619 Project  Video-based Retail Store Shelf Monitoring</dc:title>
  <dc:creator>Mamoun Alghaslan</dc:creator>
  <cp:lastModifiedBy>Mamoun Alghaslan</cp:lastModifiedBy>
  <cp:revision>7</cp:revision>
  <dcterms:created xsi:type="dcterms:W3CDTF">2023-12-08T05:56:07Z</dcterms:created>
  <dcterms:modified xsi:type="dcterms:W3CDTF">2023-12-10T09:00:26Z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